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72" r:id="rId4"/>
  </p:sldMasterIdLst>
  <p:notesMasterIdLst>
    <p:notesMasterId r:id="rId14"/>
  </p:notesMasterIdLst>
  <p:sldIdLst>
    <p:sldId id="257" r:id="rId5"/>
    <p:sldId id="258" r:id="rId6"/>
    <p:sldId id="260" r:id="rId7"/>
    <p:sldId id="261" r:id="rId8"/>
    <p:sldId id="262" r:id="rId9"/>
    <p:sldId id="263" r:id="rId10"/>
    <p:sldId id="265" r:id="rId11"/>
    <p:sldId id="264" r:id="rId12"/>
    <p:sldId id="259" r:id="rId13"/>
  </p:sldIdLst>
  <p:sldSz cx="9144000" cy="6858000" type="screen4x3"/>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729D"/>
    <a:srgbClr val="65A5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CD3828-6650-2E48-8047-66B1FFB236AB}" v="10" dt="2023-09-08T21:17:59.8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6327" autoAdjust="0"/>
  </p:normalViewPr>
  <p:slideViewPr>
    <p:cSldViewPr snapToGrid="0">
      <p:cViewPr varScale="1">
        <p:scale>
          <a:sx n="124" d="100"/>
          <a:sy n="124" d="100"/>
        </p:scale>
        <p:origin x="172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Frame" userId="ded3f5c5-00e7-408d-9358-fc292cfa5078" providerId="ADAL" clId="{1CC9FFD0-E971-40BE-A6C8-2F9F511A3CFE}"/>
    <pc:docChg chg="undo custSel modSld">
      <pc:chgData name="Paul Frame" userId="ded3f5c5-00e7-408d-9358-fc292cfa5078" providerId="ADAL" clId="{1CC9FFD0-E971-40BE-A6C8-2F9F511A3CFE}" dt="2023-09-05T21:12:48.757" v="70" actId="14826"/>
      <pc:docMkLst>
        <pc:docMk/>
      </pc:docMkLst>
      <pc:sldChg chg="modSp mod">
        <pc:chgData name="Paul Frame" userId="ded3f5c5-00e7-408d-9358-fc292cfa5078" providerId="ADAL" clId="{1CC9FFD0-E971-40BE-A6C8-2F9F511A3CFE}" dt="2023-09-05T15:59:18.708" v="4" actId="20577"/>
        <pc:sldMkLst>
          <pc:docMk/>
          <pc:sldMk cId="1358062480" sldId="257"/>
        </pc:sldMkLst>
        <pc:spChg chg="mod">
          <ac:chgData name="Paul Frame" userId="ded3f5c5-00e7-408d-9358-fc292cfa5078" providerId="ADAL" clId="{1CC9FFD0-E971-40BE-A6C8-2F9F511A3CFE}" dt="2023-09-05T15:59:18.708" v="4" actId="20577"/>
          <ac:spMkLst>
            <pc:docMk/>
            <pc:sldMk cId="1358062480" sldId="257"/>
            <ac:spMk id="151" creationId="{00000000-0000-0000-0000-000000000000}"/>
          </ac:spMkLst>
        </pc:spChg>
      </pc:sldChg>
      <pc:sldChg chg="modSp mod">
        <pc:chgData name="Paul Frame" userId="ded3f5c5-00e7-408d-9358-fc292cfa5078" providerId="ADAL" clId="{1CC9FFD0-E971-40BE-A6C8-2F9F511A3CFE}" dt="2023-09-05T15:59:42.732" v="12" actId="20577"/>
        <pc:sldMkLst>
          <pc:docMk/>
          <pc:sldMk cId="1296024575" sldId="258"/>
        </pc:sldMkLst>
        <pc:spChg chg="mod">
          <ac:chgData name="Paul Frame" userId="ded3f5c5-00e7-408d-9358-fc292cfa5078" providerId="ADAL" clId="{1CC9FFD0-E971-40BE-A6C8-2F9F511A3CFE}" dt="2023-09-05T15:59:42.732" v="12" actId="20577"/>
          <ac:spMkLst>
            <pc:docMk/>
            <pc:sldMk cId="1296024575" sldId="258"/>
            <ac:spMk id="151" creationId="{00000000-0000-0000-0000-000000000000}"/>
          </ac:spMkLst>
        </pc:spChg>
      </pc:sldChg>
      <pc:sldChg chg="modSp mod">
        <pc:chgData name="Paul Frame" userId="ded3f5c5-00e7-408d-9358-fc292cfa5078" providerId="ADAL" clId="{1CC9FFD0-E971-40BE-A6C8-2F9F511A3CFE}" dt="2023-09-05T16:36:33.033" v="46" actId="20577"/>
        <pc:sldMkLst>
          <pc:docMk/>
          <pc:sldMk cId="47202309" sldId="259"/>
        </pc:sldMkLst>
        <pc:spChg chg="mod">
          <ac:chgData name="Paul Frame" userId="ded3f5c5-00e7-408d-9358-fc292cfa5078" providerId="ADAL" clId="{1CC9FFD0-E971-40BE-A6C8-2F9F511A3CFE}" dt="2023-09-05T16:36:33.033" v="46" actId="20577"/>
          <ac:spMkLst>
            <pc:docMk/>
            <pc:sldMk cId="47202309" sldId="259"/>
            <ac:spMk id="151" creationId="{00000000-0000-0000-0000-000000000000}"/>
          </ac:spMkLst>
        </pc:spChg>
      </pc:sldChg>
      <pc:sldChg chg="modSp mod">
        <pc:chgData name="Paul Frame" userId="ded3f5c5-00e7-408d-9358-fc292cfa5078" providerId="ADAL" clId="{1CC9FFD0-E971-40BE-A6C8-2F9F511A3CFE}" dt="2023-09-05T16:00:12.267" v="16" actId="20577"/>
        <pc:sldMkLst>
          <pc:docMk/>
          <pc:sldMk cId="1475570975" sldId="260"/>
        </pc:sldMkLst>
        <pc:spChg chg="mod">
          <ac:chgData name="Paul Frame" userId="ded3f5c5-00e7-408d-9358-fc292cfa5078" providerId="ADAL" clId="{1CC9FFD0-E971-40BE-A6C8-2F9F511A3CFE}" dt="2023-09-05T16:00:12.267" v="16" actId="20577"/>
          <ac:spMkLst>
            <pc:docMk/>
            <pc:sldMk cId="1475570975" sldId="260"/>
            <ac:spMk id="151" creationId="{00000000-0000-0000-0000-000000000000}"/>
          </ac:spMkLst>
        </pc:spChg>
      </pc:sldChg>
      <pc:sldChg chg="modSp mod">
        <pc:chgData name="Paul Frame" userId="ded3f5c5-00e7-408d-9358-fc292cfa5078" providerId="ADAL" clId="{1CC9FFD0-E971-40BE-A6C8-2F9F511A3CFE}" dt="2023-09-05T16:00:28.770" v="18" actId="20577"/>
        <pc:sldMkLst>
          <pc:docMk/>
          <pc:sldMk cId="969725937" sldId="261"/>
        </pc:sldMkLst>
        <pc:spChg chg="mod">
          <ac:chgData name="Paul Frame" userId="ded3f5c5-00e7-408d-9358-fc292cfa5078" providerId="ADAL" clId="{1CC9FFD0-E971-40BE-A6C8-2F9F511A3CFE}" dt="2023-09-05T16:00:28.770" v="18" actId="20577"/>
          <ac:spMkLst>
            <pc:docMk/>
            <pc:sldMk cId="969725937" sldId="261"/>
            <ac:spMk id="151" creationId="{00000000-0000-0000-0000-000000000000}"/>
          </ac:spMkLst>
        </pc:spChg>
      </pc:sldChg>
      <pc:sldChg chg="modSp mod">
        <pc:chgData name="Paul Frame" userId="ded3f5c5-00e7-408d-9358-fc292cfa5078" providerId="ADAL" clId="{1CC9FFD0-E971-40BE-A6C8-2F9F511A3CFE}" dt="2023-09-05T21:12:48.757" v="70" actId="14826"/>
        <pc:sldMkLst>
          <pc:docMk/>
          <pc:sldMk cId="186416366" sldId="262"/>
        </pc:sldMkLst>
        <pc:picChg chg="mod">
          <ac:chgData name="Paul Frame" userId="ded3f5c5-00e7-408d-9358-fc292cfa5078" providerId="ADAL" clId="{1CC9FFD0-E971-40BE-A6C8-2F9F511A3CFE}" dt="2023-09-05T21:12:48.757" v="70" actId="14826"/>
          <ac:picMkLst>
            <pc:docMk/>
            <pc:sldMk cId="186416366" sldId="262"/>
            <ac:picMk id="6" creationId="{9489809E-9292-D692-A7DE-53B5A000F60F}"/>
          </ac:picMkLst>
        </pc:picChg>
      </pc:sldChg>
      <pc:sldChg chg="modSp mod">
        <pc:chgData name="Paul Frame" userId="ded3f5c5-00e7-408d-9358-fc292cfa5078" providerId="ADAL" clId="{1CC9FFD0-E971-40BE-A6C8-2F9F511A3CFE}" dt="2023-09-05T21:04:32.917" v="52" actId="14826"/>
        <pc:sldMkLst>
          <pc:docMk/>
          <pc:sldMk cId="252122218" sldId="263"/>
        </pc:sldMkLst>
        <pc:spChg chg="mod">
          <ac:chgData name="Paul Frame" userId="ded3f5c5-00e7-408d-9358-fc292cfa5078" providerId="ADAL" clId="{1CC9FFD0-E971-40BE-A6C8-2F9F511A3CFE}" dt="2023-09-05T16:29:03.445" v="19" actId="20577"/>
          <ac:spMkLst>
            <pc:docMk/>
            <pc:sldMk cId="252122218" sldId="263"/>
            <ac:spMk id="151" creationId="{00000000-0000-0000-0000-000000000000}"/>
          </ac:spMkLst>
        </pc:spChg>
        <pc:picChg chg="mod">
          <ac:chgData name="Paul Frame" userId="ded3f5c5-00e7-408d-9358-fc292cfa5078" providerId="ADAL" clId="{1CC9FFD0-E971-40BE-A6C8-2F9F511A3CFE}" dt="2023-09-05T21:04:32.917" v="52" actId="14826"/>
          <ac:picMkLst>
            <pc:docMk/>
            <pc:sldMk cId="252122218" sldId="263"/>
            <ac:picMk id="5" creationId="{F60A2B45-1EC5-4A38-1AAD-E5F527795A0C}"/>
          </ac:picMkLst>
        </pc:picChg>
      </pc:sldChg>
      <pc:sldChg chg="modSp mod">
        <pc:chgData name="Paul Frame" userId="ded3f5c5-00e7-408d-9358-fc292cfa5078" providerId="ADAL" clId="{1CC9FFD0-E971-40BE-A6C8-2F9F511A3CFE}" dt="2023-09-05T16:33:49.398" v="33" actId="20577"/>
        <pc:sldMkLst>
          <pc:docMk/>
          <pc:sldMk cId="1313441943" sldId="264"/>
        </pc:sldMkLst>
        <pc:spChg chg="mod">
          <ac:chgData name="Paul Frame" userId="ded3f5c5-00e7-408d-9358-fc292cfa5078" providerId="ADAL" clId="{1CC9FFD0-E971-40BE-A6C8-2F9F511A3CFE}" dt="2023-09-05T16:33:49.398" v="33" actId="20577"/>
          <ac:spMkLst>
            <pc:docMk/>
            <pc:sldMk cId="1313441943" sldId="264"/>
            <ac:spMk id="151" creationId="{00000000-0000-0000-0000-000000000000}"/>
          </ac:spMkLst>
        </pc:spChg>
      </pc:sldChg>
      <pc:sldChg chg="modSp mod">
        <pc:chgData name="Paul Frame" userId="ded3f5c5-00e7-408d-9358-fc292cfa5078" providerId="ADAL" clId="{1CC9FFD0-E971-40BE-A6C8-2F9F511A3CFE}" dt="2023-09-05T16:31:14.583" v="29" actId="20577"/>
        <pc:sldMkLst>
          <pc:docMk/>
          <pc:sldMk cId="1456605724" sldId="265"/>
        </pc:sldMkLst>
        <pc:spChg chg="mod">
          <ac:chgData name="Paul Frame" userId="ded3f5c5-00e7-408d-9358-fc292cfa5078" providerId="ADAL" clId="{1CC9FFD0-E971-40BE-A6C8-2F9F511A3CFE}" dt="2023-09-05T16:31:14.583" v="29" actId="20577"/>
          <ac:spMkLst>
            <pc:docMk/>
            <pc:sldMk cId="1456605724" sldId="265"/>
            <ac:spMk id="151" creationId="{00000000-0000-0000-0000-000000000000}"/>
          </ac:spMkLst>
        </pc:spChg>
      </pc:sldChg>
    </pc:docChg>
  </pc:docChgLst>
  <pc:docChgLst>
    <pc:chgData name="Jen Wilson" userId="000f367a-3246-491c-88b4-803a33f58a8b" providerId="ADAL" clId="{74CD3828-6650-2E48-8047-66B1FFB236AB}"/>
    <pc:docChg chg="undo custSel modSld">
      <pc:chgData name="Jen Wilson" userId="000f367a-3246-491c-88b4-803a33f58a8b" providerId="ADAL" clId="{74CD3828-6650-2E48-8047-66B1FFB236AB}" dt="2023-09-08T21:18:08.581" v="153" actId="1036"/>
      <pc:docMkLst>
        <pc:docMk/>
      </pc:docMkLst>
      <pc:sldChg chg="addSp delSp modSp mod">
        <pc:chgData name="Jen Wilson" userId="000f367a-3246-491c-88b4-803a33f58a8b" providerId="ADAL" clId="{74CD3828-6650-2E48-8047-66B1FFB236AB}" dt="2023-09-05T21:23:30.048" v="131" actId="1038"/>
        <pc:sldMkLst>
          <pc:docMk/>
          <pc:sldMk cId="186416366" sldId="262"/>
        </pc:sldMkLst>
        <pc:picChg chg="add del mod modCrop">
          <ac:chgData name="Jen Wilson" userId="000f367a-3246-491c-88b4-803a33f58a8b" providerId="ADAL" clId="{74CD3828-6650-2E48-8047-66B1FFB236AB}" dt="2023-09-05T21:23:02.960" v="124" actId="478"/>
          <ac:picMkLst>
            <pc:docMk/>
            <pc:sldMk cId="186416366" sldId="262"/>
            <ac:picMk id="5" creationId="{D667C4E0-07B8-00DA-F5C0-32157D42FF43}"/>
          </ac:picMkLst>
        </pc:picChg>
        <pc:picChg chg="del mod">
          <ac:chgData name="Jen Wilson" userId="000f367a-3246-491c-88b4-803a33f58a8b" providerId="ADAL" clId="{74CD3828-6650-2E48-8047-66B1FFB236AB}" dt="2023-09-05T21:19:05.758" v="36" actId="478"/>
          <ac:picMkLst>
            <pc:docMk/>
            <pc:sldMk cId="186416366" sldId="262"/>
            <ac:picMk id="6" creationId="{9489809E-9292-D692-A7DE-53B5A000F60F}"/>
          </ac:picMkLst>
        </pc:picChg>
        <pc:picChg chg="add mod modCrop">
          <ac:chgData name="Jen Wilson" userId="000f367a-3246-491c-88b4-803a33f58a8b" providerId="ADAL" clId="{74CD3828-6650-2E48-8047-66B1FFB236AB}" dt="2023-09-05T21:23:30.048" v="131" actId="1038"/>
          <ac:picMkLst>
            <pc:docMk/>
            <pc:sldMk cId="186416366" sldId="262"/>
            <ac:picMk id="8" creationId="{55E42E6F-9153-710B-8B37-004F2D6153CF}"/>
          </ac:picMkLst>
        </pc:picChg>
      </pc:sldChg>
      <pc:sldChg chg="addSp delSp modSp mod">
        <pc:chgData name="Jen Wilson" userId="000f367a-3246-491c-88b4-803a33f58a8b" providerId="ADAL" clId="{74CD3828-6650-2E48-8047-66B1FFB236AB}" dt="2023-09-05T21:22:19.282" v="94" actId="478"/>
        <pc:sldMkLst>
          <pc:docMk/>
          <pc:sldMk cId="252122218" sldId="263"/>
        </pc:sldMkLst>
        <pc:picChg chg="del">
          <ac:chgData name="Jen Wilson" userId="000f367a-3246-491c-88b4-803a33f58a8b" providerId="ADAL" clId="{74CD3828-6650-2E48-8047-66B1FFB236AB}" dt="2023-09-05T21:19:44.620" v="74" actId="478"/>
          <ac:picMkLst>
            <pc:docMk/>
            <pc:sldMk cId="252122218" sldId="263"/>
            <ac:picMk id="5" creationId="{F60A2B45-1EC5-4A38-1AAD-E5F527795A0C}"/>
          </ac:picMkLst>
        </pc:picChg>
        <pc:picChg chg="add del mod modCrop">
          <ac:chgData name="Jen Wilson" userId="000f367a-3246-491c-88b4-803a33f58a8b" providerId="ADAL" clId="{74CD3828-6650-2E48-8047-66B1FFB236AB}" dt="2023-09-05T21:22:19.282" v="94" actId="478"/>
          <ac:picMkLst>
            <pc:docMk/>
            <pc:sldMk cId="252122218" sldId="263"/>
            <ac:picMk id="6" creationId="{C77D2F2B-EC18-EB7D-C49D-C58C28967713}"/>
          </ac:picMkLst>
        </pc:picChg>
        <pc:picChg chg="add mod">
          <ac:chgData name="Jen Wilson" userId="000f367a-3246-491c-88b4-803a33f58a8b" providerId="ADAL" clId="{74CD3828-6650-2E48-8047-66B1FFB236AB}" dt="2023-09-05T21:22:17.532" v="93" actId="167"/>
          <ac:picMkLst>
            <pc:docMk/>
            <pc:sldMk cId="252122218" sldId="263"/>
            <ac:picMk id="8" creationId="{3BCB9F75-A72F-5A4B-CED3-CF3805D28007}"/>
          </ac:picMkLst>
        </pc:picChg>
      </pc:sldChg>
      <pc:sldChg chg="addSp delSp modSp mod">
        <pc:chgData name="Jen Wilson" userId="000f367a-3246-491c-88b4-803a33f58a8b" providerId="ADAL" clId="{74CD3828-6650-2E48-8047-66B1FFB236AB}" dt="2023-09-08T21:18:08.581" v="153" actId="1036"/>
        <pc:sldMkLst>
          <pc:docMk/>
          <pc:sldMk cId="1456605724" sldId="265"/>
        </pc:sldMkLst>
        <pc:picChg chg="del">
          <ac:chgData name="Jen Wilson" userId="000f367a-3246-491c-88b4-803a33f58a8b" providerId="ADAL" clId="{74CD3828-6650-2E48-8047-66B1FFB236AB}" dt="2023-09-08T21:18:01.945" v="142" actId="478"/>
          <ac:picMkLst>
            <pc:docMk/>
            <pc:sldMk cId="1456605724" sldId="265"/>
            <ac:picMk id="5" creationId="{BF79BC93-76C8-AD53-02FF-0D52C0C9C62C}"/>
          </ac:picMkLst>
        </pc:picChg>
        <pc:picChg chg="add mod modCrop">
          <ac:chgData name="Jen Wilson" userId="000f367a-3246-491c-88b4-803a33f58a8b" providerId="ADAL" clId="{74CD3828-6650-2E48-8047-66B1FFB236AB}" dt="2023-09-08T21:18:08.581" v="153" actId="1036"/>
          <ac:picMkLst>
            <pc:docMk/>
            <pc:sldMk cId="1456605724" sldId="265"/>
            <ac:picMk id="6" creationId="{6140A9B9-2971-81FE-8F62-8AE43161F2D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B5B9C2-6C01-8946-BBE4-C7C6F6AEA22D}" type="datetimeFigureOut">
              <a:rPr lang="en-US" smtClean="0"/>
              <a:t>9/8/23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8488E-54FF-9342-9452-A873679F6FF2}" type="slidenum">
              <a:rPr lang="en-US" smtClean="0"/>
              <a:t>‹#›</a:t>
            </a:fld>
            <a:endParaRPr lang="en-US"/>
          </a:p>
        </p:txBody>
      </p:sp>
    </p:spTree>
    <p:extLst>
      <p:ext uri="{BB962C8B-B14F-4D97-AF65-F5344CB8AC3E}">
        <p14:creationId xmlns:p14="http://schemas.microsoft.com/office/powerpoint/2010/main" val="2119131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8348974" indent="-3788674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62229" eaLnBrk="0" fontAlgn="base" hangingPunct="0">
              <a:spcBef>
                <a:spcPct val="0"/>
              </a:spcBef>
              <a:spcAft>
                <a:spcPct val="0"/>
              </a:spcAft>
              <a:defRPr sz="2400">
                <a:solidFill>
                  <a:schemeClr val="tx1"/>
                </a:solidFill>
                <a:latin typeface="Arial" charset="0"/>
                <a:ea typeface="ＭＳ Ｐゴシック" charset="0"/>
              </a:defRPr>
            </a:lvl6pPr>
            <a:lvl7pPr marL="924458" eaLnBrk="0" fontAlgn="base" hangingPunct="0">
              <a:spcBef>
                <a:spcPct val="0"/>
              </a:spcBef>
              <a:spcAft>
                <a:spcPct val="0"/>
              </a:spcAft>
              <a:defRPr sz="2400">
                <a:solidFill>
                  <a:schemeClr val="tx1"/>
                </a:solidFill>
                <a:latin typeface="Arial" charset="0"/>
                <a:ea typeface="ＭＳ Ｐゴシック" charset="0"/>
              </a:defRPr>
            </a:lvl7pPr>
            <a:lvl8pPr marL="1386688" eaLnBrk="0" fontAlgn="base" hangingPunct="0">
              <a:spcBef>
                <a:spcPct val="0"/>
              </a:spcBef>
              <a:spcAft>
                <a:spcPct val="0"/>
              </a:spcAft>
              <a:defRPr sz="2400">
                <a:solidFill>
                  <a:schemeClr val="tx1"/>
                </a:solidFill>
                <a:latin typeface="Arial" charset="0"/>
                <a:ea typeface="ＭＳ Ｐゴシック" charset="0"/>
              </a:defRPr>
            </a:lvl8pPr>
            <a:lvl9pPr marL="1848917" eaLnBrk="0" fontAlgn="base" hangingPunct="0">
              <a:spcBef>
                <a:spcPct val="0"/>
              </a:spcBef>
              <a:spcAft>
                <a:spcPct val="0"/>
              </a:spcAft>
              <a:defRPr sz="2400">
                <a:solidFill>
                  <a:schemeClr val="tx1"/>
                </a:solidFill>
                <a:latin typeface="Arial" charset="0"/>
                <a:ea typeface="ＭＳ Ｐゴシック" charset="0"/>
              </a:defRPr>
            </a:lvl9pPr>
          </a:lstStyle>
          <a:p>
            <a:fld id="{C6F6A81B-9072-624B-8330-441B689BFF93}" type="slidenum">
              <a:rPr lang="en-US" sz="1200">
                <a:solidFill>
                  <a:prstClr val="black"/>
                </a:solidFill>
              </a:rPr>
              <a:pPr/>
              <a:t>1</a:t>
            </a:fld>
            <a:endParaRPr lang="en-US" sz="1200">
              <a:solidFill>
                <a:prstClr val="black"/>
              </a:solidFill>
            </a:endParaRPr>
          </a:p>
        </p:txBody>
      </p:sp>
      <p:sp>
        <p:nvSpPr>
          <p:cNvPr id="15363" name="Rectangle 7"/>
          <p:cNvSpPr txBox="1">
            <a:spLocks noGrp="1" noChangeArrowheads="1"/>
          </p:cNvSpPr>
          <p:nvPr/>
        </p:nvSpPr>
        <p:spPr bwMode="auto">
          <a:xfrm>
            <a:off x="3898102" y="8829967"/>
            <a:ext cx="2982119"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CF034562-A137-774D-BF6C-A39FB5C72158}" type="slidenum">
              <a:rPr lang="en-US" sz="1200">
                <a:solidFill>
                  <a:prstClr val="black"/>
                </a:solidFill>
                <a:latin typeface="Calibri" charset="0"/>
              </a:rPr>
              <a:pPr algn="r"/>
              <a:t>1</a:t>
            </a:fld>
            <a:endParaRPr lang="en-US" sz="1200">
              <a:solidFill>
                <a:prstClr val="black"/>
              </a:solidFill>
              <a:latin typeface="Calibri" charset="0"/>
            </a:endParaRPr>
          </a:p>
        </p:txBody>
      </p:sp>
      <p:sp>
        <p:nvSpPr>
          <p:cNvPr id="15364" name="Rectangle 2"/>
          <p:cNvSpPr>
            <a:spLocks noGrp="1" noRot="1" noChangeAspect="1" noChangeArrowheads="1" noTextEdit="1"/>
          </p:cNvSpPr>
          <p:nvPr>
            <p:ph type="sldImg"/>
          </p:nvPr>
        </p:nvSpPr>
        <p:spPr>
          <a:xfrm>
            <a:off x="1371600" y="1143000"/>
            <a:ext cx="4114800" cy="3086100"/>
          </a:xfrm>
          <a:ln/>
        </p:spPr>
      </p:sp>
      <p:sp>
        <p:nvSpPr>
          <p:cNvPr id="15365" name="Rectangle 3"/>
          <p:cNvSpPr>
            <a:spLocks noGrp="1" noChangeArrowheads="1"/>
          </p:cNvSpPr>
          <p:nvPr>
            <p:ph type="body" idx="1"/>
          </p:nvPr>
        </p:nvSpPr>
        <p:spPr>
          <a:xfrm>
            <a:off x="688182" y="4415790"/>
            <a:ext cx="5505450" cy="4183380"/>
          </a:xfrm>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pPr defTabSz="462229">
              <a:spcBef>
                <a:spcPct val="0"/>
              </a:spcBef>
            </a:pP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499901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8348974" indent="-3788674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62229" eaLnBrk="0" fontAlgn="base" hangingPunct="0">
              <a:spcBef>
                <a:spcPct val="0"/>
              </a:spcBef>
              <a:spcAft>
                <a:spcPct val="0"/>
              </a:spcAft>
              <a:defRPr sz="2400">
                <a:solidFill>
                  <a:schemeClr val="tx1"/>
                </a:solidFill>
                <a:latin typeface="Arial" charset="0"/>
                <a:ea typeface="ＭＳ Ｐゴシック" charset="0"/>
              </a:defRPr>
            </a:lvl6pPr>
            <a:lvl7pPr marL="924458" eaLnBrk="0" fontAlgn="base" hangingPunct="0">
              <a:spcBef>
                <a:spcPct val="0"/>
              </a:spcBef>
              <a:spcAft>
                <a:spcPct val="0"/>
              </a:spcAft>
              <a:defRPr sz="2400">
                <a:solidFill>
                  <a:schemeClr val="tx1"/>
                </a:solidFill>
                <a:latin typeface="Arial" charset="0"/>
                <a:ea typeface="ＭＳ Ｐゴシック" charset="0"/>
              </a:defRPr>
            </a:lvl7pPr>
            <a:lvl8pPr marL="1386688" eaLnBrk="0" fontAlgn="base" hangingPunct="0">
              <a:spcBef>
                <a:spcPct val="0"/>
              </a:spcBef>
              <a:spcAft>
                <a:spcPct val="0"/>
              </a:spcAft>
              <a:defRPr sz="2400">
                <a:solidFill>
                  <a:schemeClr val="tx1"/>
                </a:solidFill>
                <a:latin typeface="Arial" charset="0"/>
                <a:ea typeface="ＭＳ Ｐゴシック" charset="0"/>
              </a:defRPr>
            </a:lvl8pPr>
            <a:lvl9pPr marL="1848917" eaLnBrk="0" fontAlgn="base" hangingPunct="0">
              <a:spcBef>
                <a:spcPct val="0"/>
              </a:spcBef>
              <a:spcAft>
                <a:spcPct val="0"/>
              </a:spcAft>
              <a:defRPr sz="2400">
                <a:solidFill>
                  <a:schemeClr val="tx1"/>
                </a:solidFill>
                <a:latin typeface="Arial" charset="0"/>
                <a:ea typeface="ＭＳ Ｐゴシック" charset="0"/>
              </a:defRPr>
            </a:lvl9pPr>
          </a:lstStyle>
          <a:p>
            <a:fld id="{C6F6A81B-9072-624B-8330-441B689BFF93}" type="slidenum">
              <a:rPr lang="en-US" sz="1200"/>
              <a:pPr/>
              <a:t>2</a:t>
            </a:fld>
            <a:endParaRPr lang="en-US" sz="1200"/>
          </a:p>
        </p:txBody>
      </p:sp>
      <p:sp>
        <p:nvSpPr>
          <p:cNvPr id="15363" name="Rectangle 7"/>
          <p:cNvSpPr txBox="1">
            <a:spLocks noGrp="1" noChangeArrowheads="1"/>
          </p:cNvSpPr>
          <p:nvPr/>
        </p:nvSpPr>
        <p:spPr bwMode="auto">
          <a:xfrm>
            <a:off x="3898102" y="8829967"/>
            <a:ext cx="2982119"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F034562-A137-774D-BF6C-A39FB5C72158}" type="slidenum">
              <a:rPr lang="en-US" sz="1200">
                <a:latin typeface="Calibri" charset="0"/>
              </a:rPr>
              <a:pPr algn="r" eaLnBrk="1" hangingPunct="1"/>
              <a:t>2</a:t>
            </a:fld>
            <a:endParaRPr lang="en-US" sz="1200">
              <a:latin typeface="Calibri" charset="0"/>
            </a:endParaRPr>
          </a:p>
        </p:txBody>
      </p:sp>
      <p:sp>
        <p:nvSpPr>
          <p:cNvPr id="15364" name="Rectangle 2"/>
          <p:cNvSpPr>
            <a:spLocks noGrp="1" noRot="1" noChangeAspect="1" noChangeArrowheads="1" noTextEdit="1"/>
          </p:cNvSpPr>
          <p:nvPr>
            <p:ph type="sldImg"/>
          </p:nvPr>
        </p:nvSpPr>
        <p:spPr>
          <a:xfrm>
            <a:off x="1371600" y="1143000"/>
            <a:ext cx="4114800" cy="3086100"/>
          </a:xfrm>
          <a:ln/>
        </p:spPr>
      </p:sp>
      <p:sp>
        <p:nvSpPr>
          <p:cNvPr id="15365" name="Rectangle 3"/>
          <p:cNvSpPr>
            <a:spLocks noGrp="1" noChangeArrowheads="1"/>
          </p:cNvSpPr>
          <p:nvPr>
            <p:ph type="body" idx="1"/>
          </p:nvPr>
        </p:nvSpPr>
        <p:spPr>
          <a:xfrm>
            <a:off x="688182" y="4415790"/>
            <a:ext cx="5505450" cy="4183380"/>
          </a:xfrm>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pPr defTabSz="462229">
              <a:spcBef>
                <a:spcPct val="0"/>
              </a:spcBef>
            </a:pP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58400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8348974" indent="-3788674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62229" eaLnBrk="0" fontAlgn="base" hangingPunct="0">
              <a:spcBef>
                <a:spcPct val="0"/>
              </a:spcBef>
              <a:spcAft>
                <a:spcPct val="0"/>
              </a:spcAft>
              <a:defRPr sz="2400">
                <a:solidFill>
                  <a:schemeClr val="tx1"/>
                </a:solidFill>
                <a:latin typeface="Arial" charset="0"/>
                <a:ea typeface="ＭＳ Ｐゴシック" charset="0"/>
              </a:defRPr>
            </a:lvl6pPr>
            <a:lvl7pPr marL="924458" eaLnBrk="0" fontAlgn="base" hangingPunct="0">
              <a:spcBef>
                <a:spcPct val="0"/>
              </a:spcBef>
              <a:spcAft>
                <a:spcPct val="0"/>
              </a:spcAft>
              <a:defRPr sz="2400">
                <a:solidFill>
                  <a:schemeClr val="tx1"/>
                </a:solidFill>
                <a:latin typeface="Arial" charset="0"/>
                <a:ea typeface="ＭＳ Ｐゴシック" charset="0"/>
              </a:defRPr>
            </a:lvl7pPr>
            <a:lvl8pPr marL="1386688" eaLnBrk="0" fontAlgn="base" hangingPunct="0">
              <a:spcBef>
                <a:spcPct val="0"/>
              </a:spcBef>
              <a:spcAft>
                <a:spcPct val="0"/>
              </a:spcAft>
              <a:defRPr sz="2400">
                <a:solidFill>
                  <a:schemeClr val="tx1"/>
                </a:solidFill>
                <a:latin typeface="Arial" charset="0"/>
                <a:ea typeface="ＭＳ Ｐゴシック" charset="0"/>
              </a:defRPr>
            </a:lvl8pPr>
            <a:lvl9pPr marL="1848917" eaLnBrk="0" fontAlgn="base" hangingPunct="0">
              <a:spcBef>
                <a:spcPct val="0"/>
              </a:spcBef>
              <a:spcAft>
                <a:spcPct val="0"/>
              </a:spcAft>
              <a:defRPr sz="2400">
                <a:solidFill>
                  <a:schemeClr val="tx1"/>
                </a:solidFill>
                <a:latin typeface="Arial" charset="0"/>
                <a:ea typeface="ＭＳ Ｐゴシック" charset="0"/>
              </a:defRPr>
            </a:lvl9pPr>
          </a:lstStyle>
          <a:p>
            <a:fld id="{C6F6A81B-9072-624B-8330-441B689BFF93}" type="slidenum">
              <a:rPr lang="en-US" sz="1200"/>
              <a:pPr/>
              <a:t>3</a:t>
            </a:fld>
            <a:endParaRPr lang="en-US" sz="1200"/>
          </a:p>
        </p:txBody>
      </p:sp>
      <p:sp>
        <p:nvSpPr>
          <p:cNvPr id="15363" name="Rectangle 7"/>
          <p:cNvSpPr txBox="1">
            <a:spLocks noGrp="1" noChangeArrowheads="1"/>
          </p:cNvSpPr>
          <p:nvPr/>
        </p:nvSpPr>
        <p:spPr bwMode="auto">
          <a:xfrm>
            <a:off x="3898102" y="8829967"/>
            <a:ext cx="2982119"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F034562-A137-774D-BF6C-A39FB5C72158}" type="slidenum">
              <a:rPr lang="en-US" sz="1200">
                <a:latin typeface="Calibri" charset="0"/>
              </a:rPr>
              <a:pPr algn="r" eaLnBrk="1" hangingPunct="1"/>
              <a:t>3</a:t>
            </a:fld>
            <a:endParaRPr lang="en-US" sz="1200">
              <a:latin typeface="Calibri" charset="0"/>
            </a:endParaRPr>
          </a:p>
        </p:txBody>
      </p:sp>
      <p:sp>
        <p:nvSpPr>
          <p:cNvPr id="15364" name="Rectangle 2"/>
          <p:cNvSpPr>
            <a:spLocks noGrp="1" noRot="1" noChangeAspect="1" noChangeArrowheads="1" noTextEdit="1"/>
          </p:cNvSpPr>
          <p:nvPr>
            <p:ph type="sldImg"/>
          </p:nvPr>
        </p:nvSpPr>
        <p:spPr>
          <a:xfrm>
            <a:off x="1371600" y="1143000"/>
            <a:ext cx="4114800" cy="3086100"/>
          </a:xfrm>
          <a:ln/>
        </p:spPr>
      </p:sp>
      <p:sp>
        <p:nvSpPr>
          <p:cNvPr id="15365" name="Rectangle 3"/>
          <p:cNvSpPr>
            <a:spLocks noGrp="1" noChangeArrowheads="1"/>
          </p:cNvSpPr>
          <p:nvPr>
            <p:ph type="body" idx="1"/>
          </p:nvPr>
        </p:nvSpPr>
        <p:spPr>
          <a:xfrm>
            <a:off x="688182" y="4415790"/>
            <a:ext cx="5505450" cy="4183380"/>
          </a:xfrm>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pPr defTabSz="462229">
              <a:spcBef>
                <a:spcPct val="0"/>
              </a:spcBef>
            </a:pP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780221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8348974" indent="-3788674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62229" eaLnBrk="0" fontAlgn="base" hangingPunct="0">
              <a:spcBef>
                <a:spcPct val="0"/>
              </a:spcBef>
              <a:spcAft>
                <a:spcPct val="0"/>
              </a:spcAft>
              <a:defRPr sz="2400">
                <a:solidFill>
                  <a:schemeClr val="tx1"/>
                </a:solidFill>
                <a:latin typeface="Arial" charset="0"/>
                <a:ea typeface="ＭＳ Ｐゴシック" charset="0"/>
              </a:defRPr>
            </a:lvl6pPr>
            <a:lvl7pPr marL="924458" eaLnBrk="0" fontAlgn="base" hangingPunct="0">
              <a:spcBef>
                <a:spcPct val="0"/>
              </a:spcBef>
              <a:spcAft>
                <a:spcPct val="0"/>
              </a:spcAft>
              <a:defRPr sz="2400">
                <a:solidFill>
                  <a:schemeClr val="tx1"/>
                </a:solidFill>
                <a:latin typeface="Arial" charset="0"/>
                <a:ea typeface="ＭＳ Ｐゴシック" charset="0"/>
              </a:defRPr>
            </a:lvl7pPr>
            <a:lvl8pPr marL="1386688" eaLnBrk="0" fontAlgn="base" hangingPunct="0">
              <a:spcBef>
                <a:spcPct val="0"/>
              </a:spcBef>
              <a:spcAft>
                <a:spcPct val="0"/>
              </a:spcAft>
              <a:defRPr sz="2400">
                <a:solidFill>
                  <a:schemeClr val="tx1"/>
                </a:solidFill>
                <a:latin typeface="Arial" charset="0"/>
                <a:ea typeface="ＭＳ Ｐゴシック" charset="0"/>
              </a:defRPr>
            </a:lvl8pPr>
            <a:lvl9pPr marL="1848917" eaLnBrk="0" fontAlgn="base" hangingPunct="0">
              <a:spcBef>
                <a:spcPct val="0"/>
              </a:spcBef>
              <a:spcAft>
                <a:spcPct val="0"/>
              </a:spcAft>
              <a:defRPr sz="2400">
                <a:solidFill>
                  <a:schemeClr val="tx1"/>
                </a:solidFill>
                <a:latin typeface="Arial" charset="0"/>
                <a:ea typeface="ＭＳ Ｐゴシック" charset="0"/>
              </a:defRPr>
            </a:lvl9pPr>
          </a:lstStyle>
          <a:p>
            <a:fld id="{C6F6A81B-9072-624B-8330-441B689BFF93}" type="slidenum">
              <a:rPr lang="en-US" sz="1200"/>
              <a:pPr/>
              <a:t>4</a:t>
            </a:fld>
            <a:endParaRPr lang="en-US" sz="1200"/>
          </a:p>
        </p:txBody>
      </p:sp>
      <p:sp>
        <p:nvSpPr>
          <p:cNvPr id="15363" name="Rectangle 7"/>
          <p:cNvSpPr txBox="1">
            <a:spLocks noGrp="1" noChangeArrowheads="1"/>
          </p:cNvSpPr>
          <p:nvPr/>
        </p:nvSpPr>
        <p:spPr bwMode="auto">
          <a:xfrm>
            <a:off x="3898102" y="8829967"/>
            <a:ext cx="2982119"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F034562-A137-774D-BF6C-A39FB5C72158}" type="slidenum">
              <a:rPr lang="en-US" sz="1200">
                <a:latin typeface="Calibri" charset="0"/>
              </a:rPr>
              <a:pPr algn="r" eaLnBrk="1" hangingPunct="1"/>
              <a:t>4</a:t>
            </a:fld>
            <a:endParaRPr lang="en-US" sz="1200">
              <a:latin typeface="Calibri" charset="0"/>
            </a:endParaRPr>
          </a:p>
        </p:txBody>
      </p:sp>
      <p:sp>
        <p:nvSpPr>
          <p:cNvPr id="15364" name="Rectangle 2"/>
          <p:cNvSpPr>
            <a:spLocks noGrp="1" noRot="1" noChangeAspect="1" noChangeArrowheads="1" noTextEdit="1"/>
          </p:cNvSpPr>
          <p:nvPr>
            <p:ph type="sldImg"/>
          </p:nvPr>
        </p:nvSpPr>
        <p:spPr>
          <a:xfrm>
            <a:off x="1371600" y="1143000"/>
            <a:ext cx="4114800" cy="3086100"/>
          </a:xfrm>
          <a:ln/>
        </p:spPr>
      </p:sp>
      <p:sp>
        <p:nvSpPr>
          <p:cNvPr id="15365" name="Rectangle 3"/>
          <p:cNvSpPr>
            <a:spLocks noGrp="1" noChangeArrowheads="1"/>
          </p:cNvSpPr>
          <p:nvPr>
            <p:ph type="body" idx="1"/>
          </p:nvPr>
        </p:nvSpPr>
        <p:spPr>
          <a:xfrm>
            <a:off x="688182" y="4415790"/>
            <a:ext cx="5505450" cy="4183380"/>
          </a:xfrm>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pPr defTabSz="462229">
              <a:spcBef>
                <a:spcPct val="0"/>
              </a:spcBef>
            </a:pP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930426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8348974" indent="-3788674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62229" eaLnBrk="0" fontAlgn="base" hangingPunct="0">
              <a:spcBef>
                <a:spcPct val="0"/>
              </a:spcBef>
              <a:spcAft>
                <a:spcPct val="0"/>
              </a:spcAft>
              <a:defRPr sz="2400">
                <a:solidFill>
                  <a:schemeClr val="tx1"/>
                </a:solidFill>
                <a:latin typeface="Arial" charset="0"/>
                <a:ea typeface="ＭＳ Ｐゴシック" charset="0"/>
              </a:defRPr>
            </a:lvl6pPr>
            <a:lvl7pPr marL="924458" eaLnBrk="0" fontAlgn="base" hangingPunct="0">
              <a:spcBef>
                <a:spcPct val="0"/>
              </a:spcBef>
              <a:spcAft>
                <a:spcPct val="0"/>
              </a:spcAft>
              <a:defRPr sz="2400">
                <a:solidFill>
                  <a:schemeClr val="tx1"/>
                </a:solidFill>
                <a:latin typeface="Arial" charset="0"/>
                <a:ea typeface="ＭＳ Ｐゴシック" charset="0"/>
              </a:defRPr>
            </a:lvl7pPr>
            <a:lvl8pPr marL="1386688" eaLnBrk="0" fontAlgn="base" hangingPunct="0">
              <a:spcBef>
                <a:spcPct val="0"/>
              </a:spcBef>
              <a:spcAft>
                <a:spcPct val="0"/>
              </a:spcAft>
              <a:defRPr sz="2400">
                <a:solidFill>
                  <a:schemeClr val="tx1"/>
                </a:solidFill>
                <a:latin typeface="Arial" charset="0"/>
                <a:ea typeface="ＭＳ Ｐゴシック" charset="0"/>
              </a:defRPr>
            </a:lvl8pPr>
            <a:lvl9pPr marL="1848917" eaLnBrk="0" fontAlgn="base" hangingPunct="0">
              <a:spcBef>
                <a:spcPct val="0"/>
              </a:spcBef>
              <a:spcAft>
                <a:spcPct val="0"/>
              </a:spcAft>
              <a:defRPr sz="2400">
                <a:solidFill>
                  <a:schemeClr val="tx1"/>
                </a:solidFill>
                <a:latin typeface="Arial" charset="0"/>
                <a:ea typeface="ＭＳ Ｐゴシック" charset="0"/>
              </a:defRPr>
            </a:lvl9pPr>
          </a:lstStyle>
          <a:p>
            <a:fld id="{C6F6A81B-9072-624B-8330-441B689BFF93}" type="slidenum">
              <a:rPr lang="en-US" sz="1200"/>
              <a:pPr/>
              <a:t>5</a:t>
            </a:fld>
            <a:endParaRPr lang="en-US" sz="1200"/>
          </a:p>
        </p:txBody>
      </p:sp>
      <p:sp>
        <p:nvSpPr>
          <p:cNvPr id="15363" name="Rectangle 7"/>
          <p:cNvSpPr txBox="1">
            <a:spLocks noGrp="1" noChangeArrowheads="1"/>
          </p:cNvSpPr>
          <p:nvPr/>
        </p:nvSpPr>
        <p:spPr bwMode="auto">
          <a:xfrm>
            <a:off x="3898102" y="8829967"/>
            <a:ext cx="2982119"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F034562-A137-774D-BF6C-A39FB5C72158}" type="slidenum">
              <a:rPr lang="en-US" sz="1200">
                <a:latin typeface="Calibri" charset="0"/>
              </a:rPr>
              <a:pPr algn="r" eaLnBrk="1" hangingPunct="1"/>
              <a:t>5</a:t>
            </a:fld>
            <a:endParaRPr lang="en-US" sz="1200">
              <a:latin typeface="Calibri" charset="0"/>
            </a:endParaRPr>
          </a:p>
        </p:txBody>
      </p:sp>
      <p:sp>
        <p:nvSpPr>
          <p:cNvPr id="15364" name="Rectangle 2"/>
          <p:cNvSpPr>
            <a:spLocks noGrp="1" noRot="1" noChangeAspect="1" noChangeArrowheads="1" noTextEdit="1"/>
          </p:cNvSpPr>
          <p:nvPr>
            <p:ph type="sldImg"/>
          </p:nvPr>
        </p:nvSpPr>
        <p:spPr>
          <a:xfrm>
            <a:off x="1371600" y="1143000"/>
            <a:ext cx="4114800" cy="3086100"/>
          </a:xfrm>
          <a:ln/>
        </p:spPr>
      </p:sp>
      <p:sp>
        <p:nvSpPr>
          <p:cNvPr id="15365" name="Rectangle 3"/>
          <p:cNvSpPr>
            <a:spLocks noGrp="1" noChangeArrowheads="1"/>
          </p:cNvSpPr>
          <p:nvPr>
            <p:ph type="body" idx="1"/>
          </p:nvPr>
        </p:nvSpPr>
        <p:spPr>
          <a:xfrm>
            <a:off x="688182" y="4415790"/>
            <a:ext cx="5505450" cy="4183380"/>
          </a:xfrm>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pPr defTabSz="462229">
              <a:spcBef>
                <a:spcPct val="0"/>
              </a:spcBef>
            </a:pP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068706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8348974" indent="-3788674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62229" eaLnBrk="0" fontAlgn="base" hangingPunct="0">
              <a:spcBef>
                <a:spcPct val="0"/>
              </a:spcBef>
              <a:spcAft>
                <a:spcPct val="0"/>
              </a:spcAft>
              <a:defRPr sz="2400">
                <a:solidFill>
                  <a:schemeClr val="tx1"/>
                </a:solidFill>
                <a:latin typeface="Arial" charset="0"/>
                <a:ea typeface="ＭＳ Ｐゴシック" charset="0"/>
              </a:defRPr>
            </a:lvl6pPr>
            <a:lvl7pPr marL="924458" eaLnBrk="0" fontAlgn="base" hangingPunct="0">
              <a:spcBef>
                <a:spcPct val="0"/>
              </a:spcBef>
              <a:spcAft>
                <a:spcPct val="0"/>
              </a:spcAft>
              <a:defRPr sz="2400">
                <a:solidFill>
                  <a:schemeClr val="tx1"/>
                </a:solidFill>
                <a:latin typeface="Arial" charset="0"/>
                <a:ea typeface="ＭＳ Ｐゴシック" charset="0"/>
              </a:defRPr>
            </a:lvl7pPr>
            <a:lvl8pPr marL="1386688" eaLnBrk="0" fontAlgn="base" hangingPunct="0">
              <a:spcBef>
                <a:spcPct val="0"/>
              </a:spcBef>
              <a:spcAft>
                <a:spcPct val="0"/>
              </a:spcAft>
              <a:defRPr sz="2400">
                <a:solidFill>
                  <a:schemeClr val="tx1"/>
                </a:solidFill>
                <a:latin typeface="Arial" charset="0"/>
                <a:ea typeface="ＭＳ Ｐゴシック" charset="0"/>
              </a:defRPr>
            </a:lvl8pPr>
            <a:lvl9pPr marL="1848917" eaLnBrk="0" fontAlgn="base" hangingPunct="0">
              <a:spcBef>
                <a:spcPct val="0"/>
              </a:spcBef>
              <a:spcAft>
                <a:spcPct val="0"/>
              </a:spcAft>
              <a:defRPr sz="2400">
                <a:solidFill>
                  <a:schemeClr val="tx1"/>
                </a:solidFill>
                <a:latin typeface="Arial" charset="0"/>
                <a:ea typeface="ＭＳ Ｐゴシック" charset="0"/>
              </a:defRPr>
            </a:lvl9pPr>
          </a:lstStyle>
          <a:p>
            <a:fld id="{C6F6A81B-9072-624B-8330-441B689BFF93}" type="slidenum">
              <a:rPr lang="en-US" sz="1200"/>
              <a:pPr/>
              <a:t>6</a:t>
            </a:fld>
            <a:endParaRPr lang="en-US" sz="1200"/>
          </a:p>
        </p:txBody>
      </p:sp>
      <p:sp>
        <p:nvSpPr>
          <p:cNvPr id="15363" name="Rectangle 7"/>
          <p:cNvSpPr txBox="1">
            <a:spLocks noGrp="1" noChangeArrowheads="1"/>
          </p:cNvSpPr>
          <p:nvPr/>
        </p:nvSpPr>
        <p:spPr bwMode="auto">
          <a:xfrm>
            <a:off x="3898102" y="8829967"/>
            <a:ext cx="2982119"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F034562-A137-774D-BF6C-A39FB5C72158}" type="slidenum">
              <a:rPr lang="en-US" sz="1200">
                <a:latin typeface="Calibri" charset="0"/>
              </a:rPr>
              <a:pPr algn="r" eaLnBrk="1" hangingPunct="1"/>
              <a:t>6</a:t>
            </a:fld>
            <a:endParaRPr lang="en-US" sz="1200">
              <a:latin typeface="Calibri" charset="0"/>
            </a:endParaRPr>
          </a:p>
        </p:txBody>
      </p:sp>
      <p:sp>
        <p:nvSpPr>
          <p:cNvPr id="15364" name="Rectangle 2"/>
          <p:cNvSpPr>
            <a:spLocks noGrp="1" noRot="1" noChangeAspect="1" noChangeArrowheads="1" noTextEdit="1"/>
          </p:cNvSpPr>
          <p:nvPr>
            <p:ph type="sldImg"/>
          </p:nvPr>
        </p:nvSpPr>
        <p:spPr>
          <a:xfrm>
            <a:off x="1371600" y="1143000"/>
            <a:ext cx="4114800" cy="3086100"/>
          </a:xfrm>
          <a:ln/>
        </p:spPr>
      </p:sp>
      <p:sp>
        <p:nvSpPr>
          <p:cNvPr id="15365" name="Rectangle 3"/>
          <p:cNvSpPr>
            <a:spLocks noGrp="1" noChangeArrowheads="1"/>
          </p:cNvSpPr>
          <p:nvPr>
            <p:ph type="body" idx="1"/>
          </p:nvPr>
        </p:nvSpPr>
        <p:spPr>
          <a:xfrm>
            <a:off x="688182" y="4415790"/>
            <a:ext cx="5505450" cy="4183380"/>
          </a:xfrm>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pPr defTabSz="462229">
              <a:spcBef>
                <a:spcPct val="0"/>
              </a:spcBef>
            </a:pP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32882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8348974" indent="-3788674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62229" eaLnBrk="0" fontAlgn="base" hangingPunct="0">
              <a:spcBef>
                <a:spcPct val="0"/>
              </a:spcBef>
              <a:spcAft>
                <a:spcPct val="0"/>
              </a:spcAft>
              <a:defRPr sz="2400">
                <a:solidFill>
                  <a:schemeClr val="tx1"/>
                </a:solidFill>
                <a:latin typeface="Arial" charset="0"/>
                <a:ea typeface="ＭＳ Ｐゴシック" charset="0"/>
              </a:defRPr>
            </a:lvl6pPr>
            <a:lvl7pPr marL="924458" eaLnBrk="0" fontAlgn="base" hangingPunct="0">
              <a:spcBef>
                <a:spcPct val="0"/>
              </a:spcBef>
              <a:spcAft>
                <a:spcPct val="0"/>
              </a:spcAft>
              <a:defRPr sz="2400">
                <a:solidFill>
                  <a:schemeClr val="tx1"/>
                </a:solidFill>
                <a:latin typeface="Arial" charset="0"/>
                <a:ea typeface="ＭＳ Ｐゴシック" charset="0"/>
              </a:defRPr>
            </a:lvl7pPr>
            <a:lvl8pPr marL="1386688" eaLnBrk="0" fontAlgn="base" hangingPunct="0">
              <a:spcBef>
                <a:spcPct val="0"/>
              </a:spcBef>
              <a:spcAft>
                <a:spcPct val="0"/>
              </a:spcAft>
              <a:defRPr sz="2400">
                <a:solidFill>
                  <a:schemeClr val="tx1"/>
                </a:solidFill>
                <a:latin typeface="Arial" charset="0"/>
                <a:ea typeface="ＭＳ Ｐゴシック" charset="0"/>
              </a:defRPr>
            </a:lvl8pPr>
            <a:lvl9pPr marL="1848917" eaLnBrk="0" fontAlgn="base" hangingPunct="0">
              <a:spcBef>
                <a:spcPct val="0"/>
              </a:spcBef>
              <a:spcAft>
                <a:spcPct val="0"/>
              </a:spcAft>
              <a:defRPr sz="2400">
                <a:solidFill>
                  <a:schemeClr val="tx1"/>
                </a:solidFill>
                <a:latin typeface="Arial" charset="0"/>
                <a:ea typeface="ＭＳ Ｐゴシック" charset="0"/>
              </a:defRPr>
            </a:lvl9pPr>
          </a:lstStyle>
          <a:p>
            <a:fld id="{C6F6A81B-9072-624B-8330-441B689BFF93}" type="slidenum">
              <a:rPr lang="en-US" sz="1200"/>
              <a:pPr/>
              <a:t>7</a:t>
            </a:fld>
            <a:endParaRPr lang="en-US" sz="1200"/>
          </a:p>
        </p:txBody>
      </p:sp>
      <p:sp>
        <p:nvSpPr>
          <p:cNvPr id="15363" name="Rectangle 7"/>
          <p:cNvSpPr txBox="1">
            <a:spLocks noGrp="1" noChangeArrowheads="1"/>
          </p:cNvSpPr>
          <p:nvPr/>
        </p:nvSpPr>
        <p:spPr bwMode="auto">
          <a:xfrm>
            <a:off x="3898102" y="8829967"/>
            <a:ext cx="2982119"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F034562-A137-774D-BF6C-A39FB5C72158}" type="slidenum">
              <a:rPr lang="en-US" sz="1200">
                <a:latin typeface="Calibri" charset="0"/>
              </a:rPr>
              <a:pPr algn="r" eaLnBrk="1" hangingPunct="1"/>
              <a:t>7</a:t>
            </a:fld>
            <a:endParaRPr lang="en-US" sz="1200">
              <a:latin typeface="Calibri" charset="0"/>
            </a:endParaRPr>
          </a:p>
        </p:txBody>
      </p:sp>
      <p:sp>
        <p:nvSpPr>
          <p:cNvPr id="15364" name="Rectangle 2"/>
          <p:cNvSpPr>
            <a:spLocks noGrp="1" noRot="1" noChangeAspect="1" noChangeArrowheads="1" noTextEdit="1"/>
          </p:cNvSpPr>
          <p:nvPr>
            <p:ph type="sldImg"/>
          </p:nvPr>
        </p:nvSpPr>
        <p:spPr>
          <a:xfrm>
            <a:off x="1371600" y="1143000"/>
            <a:ext cx="4114800" cy="3086100"/>
          </a:xfrm>
          <a:ln/>
        </p:spPr>
      </p:sp>
      <p:sp>
        <p:nvSpPr>
          <p:cNvPr id="15365" name="Rectangle 3"/>
          <p:cNvSpPr>
            <a:spLocks noGrp="1" noChangeArrowheads="1"/>
          </p:cNvSpPr>
          <p:nvPr>
            <p:ph type="body" idx="1"/>
          </p:nvPr>
        </p:nvSpPr>
        <p:spPr>
          <a:xfrm>
            <a:off x="688182" y="4415790"/>
            <a:ext cx="5505450" cy="4183380"/>
          </a:xfrm>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pPr defTabSz="462229">
              <a:spcBef>
                <a:spcPct val="0"/>
              </a:spcBef>
            </a:pP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006311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8348974" indent="-3788674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62229" eaLnBrk="0" fontAlgn="base" hangingPunct="0">
              <a:spcBef>
                <a:spcPct val="0"/>
              </a:spcBef>
              <a:spcAft>
                <a:spcPct val="0"/>
              </a:spcAft>
              <a:defRPr sz="2400">
                <a:solidFill>
                  <a:schemeClr val="tx1"/>
                </a:solidFill>
                <a:latin typeface="Arial" charset="0"/>
                <a:ea typeface="ＭＳ Ｐゴシック" charset="0"/>
              </a:defRPr>
            </a:lvl6pPr>
            <a:lvl7pPr marL="924458" eaLnBrk="0" fontAlgn="base" hangingPunct="0">
              <a:spcBef>
                <a:spcPct val="0"/>
              </a:spcBef>
              <a:spcAft>
                <a:spcPct val="0"/>
              </a:spcAft>
              <a:defRPr sz="2400">
                <a:solidFill>
                  <a:schemeClr val="tx1"/>
                </a:solidFill>
                <a:latin typeface="Arial" charset="0"/>
                <a:ea typeface="ＭＳ Ｐゴシック" charset="0"/>
              </a:defRPr>
            </a:lvl7pPr>
            <a:lvl8pPr marL="1386688" eaLnBrk="0" fontAlgn="base" hangingPunct="0">
              <a:spcBef>
                <a:spcPct val="0"/>
              </a:spcBef>
              <a:spcAft>
                <a:spcPct val="0"/>
              </a:spcAft>
              <a:defRPr sz="2400">
                <a:solidFill>
                  <a:schemeClr val="tx1"/>
                </a:solidFill>
                <a:latin typeface="Arial" charset="0"/>
                <a:ea typeface="ＭＳ Ｐゴシック" charset="0"/>
              </a:defRPr>
            </a:lvl8pPr>
            <a:lvl9pPr marL="1848917" eaLnBrk="0" fontAlgn="base" hangingPunct="0">
              <a:spcBef>
                <a:spcPct val="0"/>
              </a:spcBef>
              <a:spcAft>
                <a:spcPct val="0"/>
              </a:spcAft>
              <a:defRPr sz="2400">
                <a:solidFill>
                  <a:schemeClr val="tx1"/>
                </a:solidFill>
                <a:latin typeface="Arial" charset="0"/>
                <a:ea typeface="ＭＳ Ｐゴシック" charset="0"/>
              </a:defRPr>
            </a:lvl9pPr>
          </a:lstStyle>
          <a:p>
            <a:fld id="{C6F6A81B-9072-624B-8330-441B689BFF93}" type="slidenum">
              <a:rPr lang="en-US" sz="1200"/>
              <a:pPr/>
              <a:t>8</a:t>
            </a:fld>
            <a:endParaRPr lang="en-US" sz="1200"/>
          </a:p>
        </p:txBody>
      </p:sp>
      <p:sp>
        <p:nvSpPr>
          <p:cNvPr id="15363" name="Rectangle 7"/>
          <p:cNvSpPr txBox="1">
            <a:spLocks noGrp="1" noChangeArrowheads="1"/>
          </p:cNvSpPr>
          <p:nvPr/>
        </p:nvSpPr>
        <p:spPr bwMode="auto">
          <a:xfrm>
            <a:off x="3898102" y="8829967"/>
            <a:ext cx="2982119"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F034562-A137-774D-BF6C-A39FB5C72158}" type="slidenum">
              <a:rPr lang="en-US" sz="1200">
                <a:latin typeface="Calibri" charset="0"/>
              </a:rPr>
              <a:pPr algn="r" eaLnBrk="1" hangingPunct="1"/>
              <a:t>8</a:t>
            </a:fld>
            <a:endParaRPr lang="en-US" sz="1200">
              <a:latin typeface="Calibri" charset="0"/>
            </a:endParaRPr>
          </a:p>
        </p:txBody>
      </p:sp>
      <p:sp>
        <p:nvSpPr>
          <p:cNvPr id="15364" name="Rectangle 2"/>
          <p:cNvSpPr>
            <a:spLocks noGrp="1" noRot="1" noChangeAspect="1" noChangeArrowheads="1" noTextEdit="1"/>
          </p:cNvSpPr>
          <p:nvPr>
            <p:ph type="sldImg"/>
          </p:nvPr>
        </p:nvSpPr>
        <p:spPr>
          <a:xfrm>
            <a:off x="1371600" y="1143000"/>
            <a:ext cx="4114800" cy="3086100"/>
          </a:xfrm>
          <a:ln/>
        </p:spPr>
      </p:sp>
      <p:sp>
        <p:nvSpPr>
          <p:cNvPr id="15365" name="Rectangle 3"/>
          <p:cNvSpPr>
            <a:spLocks noGrp="1" noChangeArrowheads="1"/>
          </p:cNvSpPr>
          <p:nvPr>
            <p:ph type="body" idx="1"/>
          </p:nvPr>
        </p:nvSpPr>
        <p:spPr>
          <a:xfrm>
            <a:off x="688182" y="4415790"/>
            <a:ext cx="5505450" cy="4183380"/>
          </a:xfrm>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pPr defTabSz="462229">
              <a:spcBef>
                <a:spcPct val="0"/>
              </a:spcBef>
            </a:pP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034328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8348974" indent="-3788674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62229" eaLnBrk="0" fontAlgn="base" hangingPunct="0">
              <a:spcBef>
                <a:spcPct val="0"/>
              </a:spcBef>
              <a:spcAft>
                <a:spcPct val="0"/>
              </a:spcAft>
              <a:defRPr sz="2400">
                <a:solidFill>
                  <a:schemeClr val="tx1"/>
                </a:solidFill>
                <a:latin typeface="Arial" charset="0"/>
                <a:ea typeface="ＭＳ Ｐゴシック" charset="0"/>
              </a:defRPr>
            </a:lvl6pPr>
            <a:lvl7pPr marL="924458" eaLnBrk="0" fontAlgn="base" hangingPunct="0">
              <a:spcBef>
                <a:spcPct val="0"/>
              </a:spcBef>
              <a:spcAft>
                <a:spcPct val="0"/>
              </a:spcAft>
              <a:defRPr sz="2400">
                <a:solidFill>
                  <a:schemeClr val="tx1"/>
                </a:solidFill>
                <a:latin typeface="Arial" charset="0"/>
                <a:ea typeface="ＭＳ Ｐゴシック" charset="0"/>
              </a:defRPr>
            </a:lvl7pPr>
            <a:lvl8pPr marL="1386688" eaLnBrk="0" fontAlgn="base" hangingPunct="0">
              <a:spcBef>
                <a:spcPct val="0"/>
              </a:spcBef>
              <a:spcAft>
                <a:spcPct val="0"/>
              </a:spcAft>
              <a:defRPr sz="2400">
                <a:solidFill>
                  <a:schemeClr val="tx1"/>
                </a:solidFill>
                <a:latin typeface="Arial" charset="0"/>
                <a:ea typeface="ＭＳ Ｐゴシック" charset="0"/>
              </a:defRPr>
            </a:lvl8pPr>
            <a:lvl9pPr marL="1848917" eaLnBrk="0" fontAlgn="base" hangingPunct="0">
              <a:spcBef>
                <a:spcPct val="0"/>
              </a:spcBef>
              <a:spcAft>
                <a:spcPct val="0"/>
              </a:spcAft>
              <a:defRPr sz="2400">
                <a:solidFill>
                  <a:schemeClr val="tx1"/>
                </a:solidFill>
                <a:latin typeface="Arial" charset="0"/>
                <a:ea typeface="ＭＳ Ｐゴシック" charset="0"/>
              </a:defRPr>
            </a:lvl9pPr>
          </a:lstStyle>
          <a:p>
            <a:fld id="{C6F6A81B-9072-624B-8330-441B689BFF93}" type="slidenum">
              <a:rPr lang="en-US" sz="1200"/>
              <a:pPr/>
              <a:t>9</a:t>
            </a:fld>
            <a:endParaRPr lang="en-US" sz="1200"/>
          </a:p>
        </p:txBody>
      </p:sp>
      <p:sp>
        <p:nvSpPr>
          <p:cNvPr id="15363" name="Rectangle 7"/>
          <p:cNvSpPr txBox="1">
            <a:spLocks noGrp="1" noChangeArrowheads="1"/>
          </p:cNvSpPr>
          <p:nvPr/>
        </p:nvSpPr>
        <p:spPr bwMode="auto">
          <a:xfrm>
            <a:off x="3898102" y="8829967"/>
            <a:ext cx="2982119"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F034562-A137-774D-BF6C-A39FB5C72158}" type="slidenum">
              <a:rPr lang="en-US" sz="1200">
                <a:latin typeface="Calibri" charset="0"/>
              </a:rPr>
              <a:pPr algn="r" eaLnBrk="1" hangingPunct="1"/>
              <a:t>9</a:t>
            </a:fld>
            <a:endParaRPr lang="en-US" sz="1200">
              <a:latin typeface="Calibri" charset="0"/>
            </a:endParaRPr>
          </a:p>
        </p:txBody>
      </p:sp>
      <p:sp>
        <p:nvSpPr>
          <p:cNvPr id="15364" name="Rectangle 2"/>
          <p:cNvSpPr>
            <a:spLocks noGrp="1" noRot="1" noChangeAspect="1" noChangeArrowheads="1" noTextEdit="1"/>
          </p:cNvSpPr>
          <p:nvPr>
            <p:ph type="sldImg"/>
          </p:nvPr>
        </p:nvSpPr>
        <p:spPr>
          <a:xfrm>
            <a:off x="1371600" y="1143000"/>
            <a:ext cx="4114800" cy="3086100"/>
          </a:xfrm>
          <a:ln/>
        </p:spPr>
      </p:sp>
      <p:sp>
        <p:nvSpPr>
          <p:cNvPr id="15365" name="Rectangle 3"/>
          <p:cNvSpPr>
            <a:spLocks noGrp="1" noChangeArrowheads="1"/>
          </p:cNvSpPr>
          <p:nvPr>
            <p:ph type="body" idx="1"/>
          </p:nvPr>
        </p:nvSpPr>
        <p:spPr>
          <a:xfrm>
            <a:off x="688182" y="4415790"/>
            <a:ext cx="5505450" cy="4183380"/>
          </a:xfrm>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pPr defTabSz="462229">
              <a:spcBef>
                <a:spcPct val="0"/>
              </a:spcBef>
            </a:pP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907741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doi.org/10.26099/7m6v-ve8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Graph Layout: 01">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FEA9BB7-F188-5443-B4C2-E09C82B82C23}"/>
              </a:ext>
            </a:extLst>
          </p:cNvPr>
          <p:cNvPicPr>
            <a:picLocks noChangeAspect="1"/>
          </p:cNvPicPr>
          <p:nvPr/>
        </p:nvPicPr>
        <p:blipFill rotWithShape="1">
          <a:blip r:embed="rId2">
            <a:extLst>
              <a:ext uri="{28A0092B-C50C-407E-A947-70E740481C1C}">
                <a14:useLocalDpi xmlns:a14="http://schemas.microsoft.com/office/drawing/2010/main" val="0"/>
              </a:ext>
            </a:extLst>
          </a:blip>
          <a:srcRect l="6339" t="9092" r="7027" b="31817"/>
          <a:stretch/>
        </p:blipFill>
        <p:spPr>
          <a:xfrm>
            <a:off x="7751476" y="6394514"/>
            <a:ext cx="1321024" cy="418861"/>
          </a:xfrm>
          <a:prstGeom prst="rect">
            <a:avLst/>
          </a:prstGeom>
        </p:spPr>
      </p:pic>
      <p:sp>
        <p:nvSpPr>
          <p:cNvPr id="2" name="TextBox 1"/>
          <p:cNvSpPr txBox="1"/>
          <p:nvPr/>
        </p:nvSpPr>
        <p:spPr>
          <a:xfrm>
            <a:off x="71499" y="6394513"/>
            <a:ext cx="7128793" cy="418861"/>
          </a:xfrm>
          <a:prstGeom prst="rect">
            <a:avLst/>
          </a:prstGeom>
          <a:noFill/>
        </p:spPr>
        <p:txBody>
          <a:bodyPr wrap="square" lIns="0" tIns="0" rIns="0" bIns="0" rtlCol="0" anchor="ctr" anchorCtr="0">
            <a:no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800" b="0" i="0">
                <a:latin typeface="Arial" panose="020B0604020202020204" pitchFamily="34" charset="0"/>
                <a:cs typeface="Arial" panose="020B0604020202020204" pitchFamily="34" charset="0"/>
              </a:rPr>
              <a:t>Source: Author et al., </a:t>
            </a:r>
            <a:r>
              <a:rPr lang="en-US" sz="800" b="0" i="1">
                <a:latin typeface="Arial" panose="020B0604020202020204" pitchFamily="34" charset="0"/>
                <a:cs typeface="Arial" panose="020B0604020202020204" pitchFamily="34" charset="0"/>
              </a:rPr>
              <a:t>Brief Title </a:t>
            </a:r>
            <a:r>
              <a:rPr lang="en-US" sz="800" b="0" i="0">
                <a:latin typeface="Arial" panose="020B0604020202020204" pitchFamily="34" charset="0"/>
                <a:cs typeface="Arial" panose="020B0604020202020204" pitchFamily="34" charset="0"/>
              </a:rPr>
              <a:t>(Commonwealth Fund, Month YEAR).</a:t>
            </a:r>
          </a:p>
        </p:txBody>
      </p:sp>
      <p:sp>
        <p:nvSpPr>
          <p:cNvPr id="53" name="Title 1"/>
          <p:cNvSpPr>
            <a:spLocks noGrp="1"/>
          </p:cNvSpPr>
          <p:nvPr>
            <p:ph type="ctrTitle" hasCustomPrompt="1"/>
          </p:nvPr>
        </p:nvSpPr>
        <p:spPr>
          <a:xfrm>
            <a:off x="71499" y="260648"/>
            <a:ext cx="8961120" cy="756084"/>
          </a:xfrm>
          <a:effectLst/>
        </p:spPr>
        <p:txBody>
          <a:bodyPr anchor="t">
            <a:normAutofit/>
          </a:bodyPr>
          <a:lstStyle>
            <a:lvl1pPr algn="l">
              <a:lnSpc>
                <a:spcPct val="110000"/>
              </a:lnSpc>
              <a:defRPr sz="2000" b="0" i="0" spc="-50" baseline="0">
                <a:solidFill>
                  <a:schemeClr val="tx1"/>
                </a:solidFill>
                <a:effectLst/>
                <a:latin typeface="Georgia" panose="02040502050405020303" pitchFamily="18" charset="0"/>
              </a:defRPr>
            </a:lvl1pPr>
          </a:lstStyle>
          <a:p>
            <a:r>
              <a:rPr lang="en-US"/>
              <a:t>Click to edit master title style</a:t>
            </a:r>
          </a:p>
        </p:txBody>
      </p:sp>
      <p:sp>
        <p:nvSpPr>
          <p:cNvPr id="57" name="Chart Placeholder 5"/>
          <p:cNvSpPr>
            <a:spLocks noGrp="1"/>
          </p:cNvSpPr>
          <p:nvPr>
            <p:ph type="chart" sz="quarter" idx="19"/>
          </p:nvPr>
        </p:nvSpPr>
        <p:spPr>
          <a:xfrm>
            <a:off x="71438" y="1344918"/>
            <a:ext cx="8961120" cy="4265828"/>
          </a:xfrm>
        </p:spPr>
        <p:txBody>
          <a:bodyPr>
            <a:normAutofit/>
          </a:bodyPr>
          <a:lstStyle>
            <a:lvl1pPr marL="0" indent="0">
              <a:buNone/>
              <a:defRPr sz="1300" b="0" i="0">
                <a:solidFill>
                  <a:schemeClr val="tx1"/>
                </a:solidFill>
                <a:latin typeface="+mn-lt"/>
              </a:defRPr>
            </a:lvl1pPr>
          </a:lstStyle>
          <a:p>
            <a:r>
              <a:rPr lang="en-US"/>
              <a:t>Click icon to add chart</a:t>
            </a:r>
          </a:p>
        </p:txBody>
      </p:sp>
      <p:cxnSp>
        <p:nvCxnSpPr>
          <p:cNvPr id="61" name="Straight Connector 60"/>
          <p:cNvCxnSpPr>
            <a:cxnSpLocks/>
          </p:cNvCxnSpPr>
          <p:nvPr/>
        </p:nvCxnSpPr>
        <p:spPr>
          <a:xfrm flipH="1">
            <a:off x="71499" y="6345324"/>
            <a:ext cx="8961120" cy="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1" hasCustomPrompt="1"/>
          </p:nvPr>
        </p:nvSpPr>
        <p:spPr>
          <a:xfrm>
            <a:off x="71499" y="44624"/>
            <a:ext cx="8961120" cy="188341"/>
          </a:xfrm>
        </p:spPr>
        <p:txBody>
          <a:bodyPr anchor="b" anchorCtr="0">
            <a:noAutofit/>
          </a:bodyPr>
          <a:lstStyle>
            <a:lvl1pPr marL="0" indent="0">
              <a:buNone/>
              <a:defRPr sz="1000" b="1" i="0">
                <a:latin typeface="+mj-lt"/>
              </a:defRPr>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a:t>EXHIBIT #</a:t>
            </a:r>
          </a:p>
        </p:txBody>
      </p:sp>
      <p:sp>
        <p:nvSpPr>
          <p:cNvPr id="10" name="Text Placeholder 9"/>
          <p:cNvSpPr>
            <a:spLocks noGrp="1"/>
          </p:cNvSpPr>
          <p:nvPr>
            <p:ph type="body" sz="quarter" idx="22" hasCustomPrompt="1"/>
          </p:nvPr>
        </p:nvSpPr>
        <p:spPr>
          <a:xfrm>
            <a:off x="71499" y="5739484"/>
            <a:ext cx="8961120" cy="453602"/>
          </a:xfrm>
        </p:spPr>
        <p:txBody>
          <a:bodyPr anchor="b" anchorCtr="0">
            <a:noAutofit/>
          </a:bodyPr>
          <a:lstStyle>
            <a:lvl1pPr marL="0" indent="0">
              <a:buNone/>
              <a:defRPr sz="800" b="0" i="0">
                <a:solidFill>
                  <a:schemeClr val="tx1"/>
                </a:solidFill>
                <a:latin typeface="+mn-lt"/>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r>
              <a:rPr lang="en-US"/>
              <a:t>Notes &amp; Data</a:t>
            </a:r>
          </a:p>
        </p:txBody>
      </p:sp>
      <p:sp>
        <p:nvSpPr>
          <p:cNvPr id="9" name="Text Placeholder 6">
            <a:extLst>
              <a:ext uri="{FF2B5EF4-FFF2-40B4-BE49-F238E27FC236}">
                <a16:creationId xmlns:a16="http://schemas.microsoft.com/office/drawing/2014/main" id="{8DCAC2DF-428F-0247-A8CB-28A251E9B336}"/>
              </a:ext>
            </a:extLst>
          </p:cNvPr>
          <p:cNvSpPr>
            <a:spLocks noGrp="1"/>
          </p:cNvSpPr>
          <p:nvPr>
            <p:ph type="body" sz="quarter" idx="25" hasCustomPrompt="1"/>
          </p:nvPr>
        </p:nvSpPr>
        <p:spPr>
          <a:xfrm>
            <a:off x="71438" y="1044415"/>
            <a:ext cx="8961120" cy="251315"/>
          </a:xfrm>
        </p:spPr>
        <p:txBody>
          <a:bodyPr anchor="ctr" anchorCtr="0">
            <a:normAutofit/>
          </a:bodyPr>
          <a:lstStyle>
            <a:lvl1pPr marL="0" indent="0">
              <a:buNone/>
              <a:defRPr sz="1100" b="0" i="0">
                <a:solidFill>
                  <a:schemeClr val="tx1"/>
                </a:solidFill>
                <a:latin typeface="Suisse Int'l Italic" panose="020B0804000000000000" pitchFamily="34" charset="77"/>
              </a:defRPr>
            </a:lvl1pPr>
            <a:lvl2pPr marL="128584" indent="0">
              <a:buNone/>
              <a:defRPr/>
            </a:lvl2pPr>
            <a:lvl3pPr marL="258359" indent="0">
              <a:buNone/>
              <a:defRPr/>
            </a:lvl3pPr>
            <a:lvl4pPr marL="386943" indent="0">
              <a:buNone/>
              <a:defRPr/>
            </a:lvl4pPr>
            <a:lvl5pPr marL="515528" indent="0">
              <a:buNone/>
              <a:defRPr/>
            </a:lvl5pPr>
          </a:lstStyle>
          <a:p>
            <a:pPr lvl="0"/>
            <a:r>
              <a:rPr lang="en-US"/>
              <a:t>Axis Title</a:t>
            </a:r>
          </a:p>
        </p:txBody>
      </p:sp>
    </p:spTree>
    <p:extLst>
      <p:ext uri="{BB962C8B-B14F-4D97-AF65-F5344CB8AC3E}">
        <p14:creationId xmlns:p14="http://schemas.microsoft.com/office/powerpoint/2010/main" val="458147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F3EA82-C2C2-4B43-95DC-4A2EAB328A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339" t="9092" r="7027" b="31817"/>
          <a:stretch/>
        </p:blipFill>
        <p:spPr>
          <a:xfrm>
            <a:off x="7751476" y="6394514"/>
            <a:ext cx="1321024" cy="418861"/>
          </a:xfrm>
          <a:prstGeom prst="rect">
            <a:avLst/>
          </a:prstGeom>
        </p:spPr>
      </p:pic>
      <p:sp>
        <p:nvSpPr>
          <p:cNvPr id="3" name="TextBox 2">
            <a:extLst>
              <a:ext uri="{FF2B5EF4-FFF2-40B4-BE49-F238E27FC236}">
                <a16:creationId xmlns:a16="http://schemas.microsoft.com/office/drawing/2014/main" id="{F39ED9BE-FBE9-9720-5D3A-D41F6E8910CB}"/>
              </a:ext>
            </a:extLst>
          </p:cNvPr>
          <p:cNvSpPr txBox="1"/>
          <p:nvPr userDrawn="1"/>
        </p:nvSpPr>
        <p:spPr>
          <a:xfrm>
            <a:off x="71498" y="6394513"/>
            <a:ext cx="7178040" cy="418861"/>
          </a:xfrm>
          <a:prstGeom prst="rect">
            <a:avLst/>
          </a:prstGeom>
          <a:noFill/>
        </p:spPr>
        <p:txBody>
          <a:bodyPr wrap="square" lIns="0" tIns="0" rIns="0" bIns="0" rtlCol="0" anchor="ctr" anchorCtr="0">
            <a:no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800" b="0" i="0">
                <a:latin typeface="Arial" panose="020B0604020202020204" pitchFamily="34" charset="0"/>
                <a:cs typeface="Arial" panose="020B0604020202020204" pitchFamily="34" charset="0"/>
              </a:rPr>
              <a:t>Source: Maanasa Kona and </a:t>
            </a:r>
            <a:r>
              <a:rPr lang="en-US" sz="800" b="0" i="0" err="1">
                <a:latin typeface="Arial" panose="020B0604020202020204" pitchFamily="34" charset="0"/>
                <a:cs typeface="Arial" panose="020B0604020202020204" pitchFamily="34" charset="0"/>
              </a:rPr>
              <a:t>Vrudhi</a:t>
            </a:r>
            <a:r>
              <a:rPr lang="en-US" sz="800" b="0" i="0">
                <a:latin typeface="Arial" panose="020B0604020202020204" pitchFamily="34" charset="0"/>
                <a:cs typeface="Arial" panose="020B0604020202020204" pitchFamily="34" charset="0"/>
              </a:rPr>
              <a:t> </a:t>
            </a:r>
            <a:r>
              <a:rPr lang="en-US" sz="800" b="0" i="0" err="1">
                <a:latin typeface="Arial" panose="020B0604020202020204" pitchFamily="34" charset="0"/>
                <a:cs typeface="Arial" panose="020B0604020202020204" pitchFamily="34" charset="0"/>
              </a:rPr>
              <a:t>Raimugia</a:t>
            </a:r>
            <a:r>
              <a:rPr lang="en-US" sz="800" b="0" i="0">
                <a:latin typeface="Arial" panose="020B0604020202020204" pitchFamily="34" charset="0"/>
                <a:cs typeface="Arial" panose="020B0604020202020204" pitchFamily="34" charset="0"/>
              </a:rPr>
              <a:t>, </a:t>
            </a:r>
            <a:r>
              <a:rPr lang="en-US" sz="800" b="0" i="1">
                <a:latin typeface="Arial" panose="020B0604020202020204" pitchFamily="34" charset="0"/>
                <a:cs typeface="Arial" panose="020B0604020202020204" pitchFamily="34" charset="0"/>
              </a:rPr>
              <a:t>State Protections Against Medical Debt: A Look at Policies Across the U.S.</a:t>
            </a:r>
            <a:r>
              <a:rPr lang="en-US" sz="800" b="0" i="0">
                <a:latin typeface="Arial" panose="020B0604020202020204" pitchFamily="34" charset="0"/>
                <a:cs typeface="Arial" panose="020B0604020202020204" pitchFamily="34" charset="0"/>
              </a:rPr>
              <a:t> (Commonwealth Fund, Sept. 2023). </a:t>
            </a:r>
            <a:r>
              <a:rPr lang="en-US" sz="800" b="0" i="0">
                <a:solidFill>
                  <a:srgbClr val="24729D"/>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https://doi.org/10.26099/7m6v-ve80</a:t>
            </a:r>
            <a:endParaRPr lang="en-US" sz="800" b="0" i="0">
              <a:solidFill>
                <a:srgbClr val="24729D"/>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B3BD6E4B-8C6B-E82D-E6B2-ABE101179DCB}"/>
              </a:ext>
            </a:extLst>
          </p:cNvPr>
          <p:cNvCxnSpPr>
            <a:cxnSpLocks/>
          </p:cNvCxnSpPr>
          <p:nvPr userDrawn="1"/>
        </p:nvCxnSpPr>
        <p:spPr>
          <a:xfrm flipH="1">
            <a:off x="71499" y="6345324"/>
            <a:ext cx="8961120" cy="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8496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5"/>
            <a:ext cx="7772400" cy="81756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85800" y="1219203"/>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5280293"/>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685784" rtl="0" eaLnBrk="1" latinLnBrk="0" hangingPunct="1">
        <a:lnSpc>
          <a:spcPct val="86000"/>
        </a:lnSpc>
        <a:spcBef>
          <a:spcPct val="0"/>
        </a:spcBef>
        <a:buNone/>
        <a:defRPr sz="1800" b="0" i="0" kern="800" spc="-30">
          <a:solidFill>
            <a:schemeClr val="tx1"/>
          </a:solidFill>
          <a:latin typeface="Suisse Int'l" panose="020B0804000000000000" pitchFamily="34" charset="77"/>
          <a:ea typeface="+mj-ea"/>
          <a:cs typeface="+mj-cs"/>
        </a:defRPr>
      </a:lvl1pPr>
    </p:titleStyle>
    <p:bodyStyle>
      <a:lvl1pPr marL="128585" indent="-128585" algn="l" defTabSz="685784" rtl="0" eaLnBrk="1" latinLnBrk="0" hangingPunct="1">
        <a:spcBef>
          <a:spcPct val="20000"/>
        </a:spcBef>
        <a:buClr>
          <a:schemeClr val="accent1"/>
        </a:buClr>
        <a:buFont typeface="Arial" panose="020B0604020202020204" pitchFamily="34" charset="0"/>
        <a:buChar char="•"/>
        <a:defRPr sz="1125" b="0" i="0" kern="800" spc="-8">
          <a:solidFill>
            <a:schemeClr val="tx1"/>
          </a:solidFill>
          <a:latin typeface="Suisse Int'l" panose="020B0804000000000000" pitchFamily="34" charset="77"/>
          <a:ea typeface="+mn-ea"/>
          <a:cs typeface="Arial" panose="020B0604020202020204" pitchFamily="34" charset="0"/>
        </a:defRPr>
      </a:lvl1pPr>
      <a:lvl2pPr marL="258360" indent="-129776" algn="l" defTabSz="685784" rtl="0" eaLnBrk="1" latinLnBrk="0" hangingPunct="1">
        <a:spcBef>
          <a:spcPct val="20000"/>
        </a:spcBef>
        <a:buClr>
          <a:schemeClr val="accent1"/>
        </a:buClr>
        <a:buFont typeface="Arial" panose="020B0604020202020204" pitchFamily="34" charset="0"/>
        <a:buChar char="–"/>
        <a:defRPr sz="900" b="0" i="0" kern="800">
          <a:solidFill>
            <a:schemeClr val="tx1"/>
          </a:solidFill>
          <a:latin typeface="Suisse Int'l" panose="020B0804000000000000" pitchFamily="34" charset="77"/>
          <a:ea typeface="+mn-ea"/>
          <a:cs typeface="Arial" panose="020B0604020202020204" pitchFamily="34" charset="0"/>
        </a:defRPr>
      </a:lvl2pPr>
      <a:lvl3pPr marL="386944" indent="-128585" algn="l" defTabSz="685784" rtl="0" eaLnBrk="1" latinLnBrk="0" hangingPunct="1">
        <a:spcBef>
          <a:spcPct val="20000"/>
        </a:spcBef>
        <a:buClr>
          <a:schemeClr val="accent1"/>
        </a:buClr>
        <a:buFont typeface="Arial" panose="020B0604020202020204" pitchFamily="34" charset="0"/>
        <a:buChar char="•"/>
        <a:defRPr sz="900" b="0" i="0" kern="800">
          <a:solidFill>
            <a:schemeClr val="tx1"/>
          </a:solidFill>
          <a:latin typeface="Suisse Int'l" panose="020B0804000000000000" pitchFamily="34" charset="77"/>
          <a:ea typeface="+mn-ea"/>
          <a:cs typeface="Arial" panose="020B0604020202020204" pitchFamily="34" charset="0"/>
        </a:defRPr>
      </a:lvl3pPr>
      <a:lvl4pPr marL="515528" indent="-128585" algn="l" defTabSz="685784" rtl="0" eaLnBrk="1" latinLnBrk="0" hangingPunct="1">
        <a:spcBef>
          <a:spcPct val="20000"/>
        </a:spcBef>
        <a:buClr>
          <a:schemeClr val="accent1"/>
        </a:buClr>
        <a:buFont typeface="Arial" panose="020B0604020202020204" pitchFamily="34" charset="0"/>
        <a:buChar char="–"/>
        <a:defRPr sz="900" b="0" i="0" kern="800">
          <a:solidFill>
            <a:schemeClr val="tx1"/>
          </a:solidFill>
          <a:latin typeface="Suisse Int'l" panose="020B0804000000000000" pitchFamily="34" charset="77"/>
          <a:ea typeface="+mn-ea"/>
          <a:cs typeface="Arial" panose="020B0604020202020204" pitchFamily="34" charset="0"/>
        </a:defRPr>
      </a:lvl4pPr>
      <a:lvl5pPr marL="644113" indent="-128585" algn="l" defTabSz="685784" rtl="0" eaLnBrk="1" latinLnBrk="0" hangingPunct="1">
        <a:spcBef>
          <a:spcPct val="20000"/>
        </a:spcBef>
        <a:buClr>
          <a:schemeClr val="accent1"/>
        </a:buClr>
        <a:buFont typeface="Arial" panose="020B0604020202020204" pitchFamily="34" charset="0"/>
        <a:buChar char="»"/>
        <a:defRPr sz="900" b="0" i="0" kern="800">
          <a:solidFill>
            <a:schemeClr val="tx1"/>
          </a:solidFill>
          <a:latin typeface="Suisse Int'l" panose="020B0804000000000000" pitchFamily="34" charset="77"/>
          <a:ea typeface="+mn-ea"/>
          <a:cs typeface="Arial" panose="020B0604020202020204" pitchFamily="34" charset="0"/>
        </a:defRPr>
      </a:lvl5pPr>
      <a:lvl6pPr marL="1885903"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4" rtl="0" eaLnBrk="1" latinLnBrk="0" hangingPunct="1">
        <a:defRPr sz="1350" kern="1200">
          <a:solidFill>
            <a:schemeClr val="tx1"/>
          </a:solidFill>
          <a:latin typeface="+mn-lt"/>
          <a:ea typeface="+mn-ea"/>
          <a:cs typeface="+mn-cs"/>
        </a:defRPr>
      </a:lvl1pPr>
      <a:lvl2pPr marL="342892" algn="l" defTabSz="685784" rtl="0" eaLnBrk="1" latinLnBrk="0" hangingPunct="1">
        <a:defRPr sz="1350" kern="1200">
          <a:solidFill>
            <a:schemeClr val="tx1"/>
          </a:solidFill>
          <a:latin typeface="+mn-lt"/>
          <a:ea typeface="+mn-ea"/>
          <a:cs typeface="+mn-cs"/>
        </a:defRPr>
      </a:lvl2pPr>
      <a:lvl3pPr marL="685784" algn="l" defTabSz="685784" rtl="0" eaLnBrk="1" latinLnBrk="0" hangingPunct="1">
        <a:defRPr sz="1350" kern="1200">
          <a:solidFill>
            <a:schemeClr val="tx1"/>
          </a:solidFill>
          <a:latin typeface="+mn-lt"/>
          <a:ea typeface="+mn-ea"/>
          <a:cs typeface="+mn-cs"/>
        </a:defRPr>
      </a:lvl3pPr>
      <a:lvl4pPr marL="1028675" algn="l" defTabSz="685784" rtl="0" eaLnBrk="1" latinLnBrk="0" hangingPunct="1">
        <a:defRPr sz="1350" kern="1200">
          <a:solidFill>
            <a:schemeClr val="tx1"/>
          </a:solidFill>
          <a:latin typeface="+mn-lt"/>
          <a:ea typeface="+mn-ea"/>
          <a:cs typeface="+mn-cs"/>
        </a:defRPr>
      </a:lvl4pPr>
      <a:lvl5pPr marL="1371566" algn="l" defTabSz="685784" rtl="0" eaLnBrk="1" latinLnBrk="0" hangingPunct="1">
        <a:defRPr sz="1350" kern="1200">
          <a:solidFill>
            <a:schemeClr val="tx1"/>
          </a:solidFill>
          <a:latin typeface="+mn-lt"/>
          <a:ea typeface="+mn-ea"/>
          <a:cs typeface="+mn-cs"/>
        </a:defRPr>
      </a:lvl5pPr>
      <a:lvl6pPr marL="1714457" algn="l" defTabSz="685784" rtl="0" eaLnBrk="1" latinLnBrk="0" hangingPunct="1">
        <a:defRPr sz="1350" kern="1200">
          <a:solidFill>
            <a:schemeClr val="tx1"/>
          </a:solidFill>
          <a:latin typeface="+mn-lt"/>
          <a:ea typeface="+mn-ea"/>
          <a:cs typeface="+mn-cs"/>
        </a:defRPr>
      </a:lvl6pPr>
      <a:lvl7pPr marL="2057349" algn="l" defTabSz="685784" rtl="0" eaLnBrk="1" latinLnBrk="0" hangingPunct="1">
        <a:defRPr sz="1350" kern="1200">
          <a:solidFill>
            <a:schemeClr val="tx1"/>
          </a:solidFill>
          <a:latin typeface="+mn-lt"/>
          <a:ea typeface="+mn-ea"/>
          <a:cs typeface="+mn-cs"/>
        </a:defRPr>
      </a:lvl7pPr>
      <a:lvl8pPr marL="2400240" algn="l" defTabSz="685784" rtl="0" eaLnBrk="1" latinLnBrk="0" hangingPunct="1">
        <a:defRPr sz="1350" kern="1200">
          <a:solidFill>
            <a:schemeClr val="tx1"/>
          </a:solidFill>
          <a:latin typeface="+mn-lt"/>
          <a:ea typeface="+mn-ea"/>
          <a:cs typeface="+mn-cs"/>
        </a:defRPr>
      </a:lvl8pPr>
      <a:lvl9pPr marL="2743132" algn="l" defTabSz="68578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map of the united states&#10;&#10;Description automatically generated">
            <a:extLst>
              <a:ext uri="{FF2B5EF4-FFF2-40B4-BE49-F238E27FC236}">
                <a16:creationId xmlns:a16="http://schemas.microsoft.com/office/drawing/2014/main" id="{D79EBB0B-B6E7-FFC8-8019-E6D425974BBD}"/>
              </a:ext>
            </a:extLst>
          </p:cNvPr>
          <p:cNvPicPr>
            <a:picLocks noChangeAspect="1"/>
          </p:cNvPicPr>
          <p:nvPr/>
        </p:nvPicPr>
        <p:blipFill rotWithShape="1">
          <a:blip r:embed="rId3"/>
          <a:srcRect t="25100" b="36325"/>
          <a:stretch/>
        </p:blipFill>
        <p:spPr>
          <a:xfrm>
            <a:off x="0" y="1061545"/>
            <a:ext cx="8869680" cy="3600177"/>
          </a:xfrm>
          <a:prstGeom prst="rect">
            <a:avLst/>
          </a:prstGeom>
        </p:spPr>
      </p:pic>
      <p:sp>
        <p:nvSpPr>
          <p:cNvPr id="151" name="TextBox 150"/>
          <p:cNvSpPr txBox="1"/>
          <p:nvPr/>
        </p:nvSpPr>
        <p:spPr>
          <a:xfrm>
            <a:off x="73152" y="5715000"/>
            <a:ext cx="8997696" cy="502920"/>
          </a:xfrm>
          <a:prstGeom prst="rect">
            <a:avLst/>
          </a:prstGeom>
          <a:noFill/>
        </p:spPr>
        <p:txBody>
          <a:bodyPr wrap="square" lIns="0" tIns="0" rIns="0" bIns="0" rtlCol="0" anchor="b" anchorCtr="0">
            <a:noAutofit/>
          </a:bodyPr>
          <a:lstStyle/>
          <a:p>
            <a:pPr defTabSz="457200">
              <a:spcAft>
                <a:spcPts val="200"/>
              </a:spcAft>
            </a:pPr>
            <a:r>
              <a:rPr lang="en-US" sz="800" dirty="0">
                <a:solidFill>
                  <a:prstClr val="black"/>
                </a:solidFill>
                <a:latin typeface="Arial" charset="0"/>
                <a:ea typeface="Arial" charset="0"/>
                <a:cs typeface="Arial" charset="0"/>
              </a:rPr>
              <a:t>Notes: </a:t>
            </a:r>
            <a:r>
              <a:rPr lang="en-US" sz="800" dirty="0">
                <a:solidFill>
                  <a:prstClr val="black"/>
                </a:solidFill>
                <a:latin typeface="Arial" charset="0"/>
                <a:cs typeface="Arial" charset="0"/>
              </a:rPr>
              <a:t>Coding on this map identifies states that require hospitals to maintain a financial assistance policy and set certain minimum standards for these policies. The state can require hospitals to have these policies in place as a condition of licensure, as a legal mandate subject to penalties, or as a condition of receiving state funding. States that have less prescriptive requirements for their hospitals (like states that put the onus of providing financial assistance on individual counties, or states that generally require provision of financial assistance without setting minimum standards) have been excluded.</a:t>
            </a:r>
          </a:p>
          <a:p>
            <a:pPr defTabSz="457200">
              <a:spcAft>
                <a:spcPts val="200"/>
              </a:spcAft>
            </a:pPr>
            <a:r>
              <a:rPr lang="en-US" sz="800" spc="-10" dirty="0">
                <a:solidFill>
                  <a:prstClr val="black"/>
                </a:solidFill>
                <a:latin typeface="Arial" charset="0"/>
                <a:cs typeface="Arial" charset="0"/>
              </a:rPr>
              <a:t>The MN attorney general has an agreement in place with almost every hospital in the state requiring them to adhere to certain patient protections, but it does not require hospitals to provide charity care.</a:t>
            </a:r>
            <a:endParaRPr lang="en-US" sz="800" spc="-10" dirty="0">
              <a:solidFill>
                <a:prstClr val="black"/>
              </a:solidFill>
              <a:latin typeface="Arial" charset="0"/>
              <a:ea typeface="Arial" charset="0"/>
              <a:cs typeface="Arial" charset="0"/>
            </a:endParaRPr>
          </a:p>
          <a:p>
            <a:pPr defTabSz="457200">
              <a:spcAft>
                <a:spcPts val="200"/>
              </a:spcAft>
            </a:pPr>
            <a:r>
              <a:rPr lang="en-US" sz="800" dirty="0">
                <a:solidFill>
                  <a:prstClr val="black"/>
                </a:solidFill>
                <a:latin typeface="Arial" charset="0"/>
                <a:ea typeface="Arial" charset="0"/>
                <a:cs typeface="Arial" charset="0"/>
              </a:rPr>
              <a:t>Data: Center on Health Insurance Reforms, Georgetown University Health Policy Institute; Commonwealth Fund analysis.</a:t>
            </a:r>
          </a:p>
        </p:txBody>
      </p:sp>
      <p:sp>
        <p:nvSpPr>
          <p:cNvPr id="3" name="TextBox 144">
            <a:extLst>
              <a:ext uri="{FF2B5EF4-FFF2-40B4-BE49-F238E27FC236}">
                <a16:creationId xmlns:a16="http://schemas.microsoft.com/office/drawing/2014/main" id="{66C941AE-A674-3FB5-6922-986991AD8F7D}"/>
              </a:ext>
            </a:extLst>
          </p:cNvPr>
          <p:cNvSpPr txBox="1">
            <a:spLocks noChangeArrowheads="1"/>
          </p:cNvSpPr>
          <p:nvPr/>
        </p:nvSpPr>
        <p:spPr bwMode="auto">
          <a:xfrm>
            <a:off x="73152" y="274320"/>
            <a:ext cx="8997696" cy="685800"/>
          </a:xfrm>
          <a:prstGeom prst="rect">
            <a:avLst/>
          </a:prstGeom>
          <a:noFill/>
          <a:ln>
            <a:noFill/>
          </a:ln>
        </p:spPr>
        <p:txBody>
          <a:bodyPr wrap="square" lIns="0" tIns="0" rIns="0" bIns="0">
            <a:no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spc="-50">
                <a:latin typeface="Georgia" panose="02040502050405020303" pitchFamily="18" charset="0"/>
                <a:cs typeface="Calibri" charset="0"/>
              </a:rPr>
              <a:t>State Adoption of Financial Assistance Policy Standards</a:t>
            </a:r>
          </a:p>
        </p:txBody>
      </p:sp>
      <p:sp>
        <p:nvSpPr>
          <p:cNvPr id="5" name="Text Placeholder 3">
            <a:extLst>
              <a:ext uri="{FF2B5EF4-FFF2-40B4-BE49-F238E27FC236}">
                <a16:creationId xmlns:a16="http://schemas.microsoft.com/office/drawing/2014/main" id="{4E0C53DE-C7CB-DC2F-6350-4E86E86895FD}"/>
              </a:ext>
            </a:extLst>
          </p:cNvPr>
          <p:cNvSpPr txBox="1">
            <a:spLocks/>
          </p:cNvSpPr>
          <p:nvPr/>
        </p:nvSpPr>
        <p:spPr>
          <a:xfrm>
            <a:off x="73152" y="73152"/>
            <a:ext cx="8997696" cy="182880"/>
          </a:xfrm>
          <a:prstGeom prst="rect">
            <a:avLst/>
          </a:prstGeom>
        </p:spPr>
        <p:txBody>
          <a:bodyPr lIns="0" tIns="0" rIns="0" bIns="0" anchor="t" anchorCtr="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b="1">
                <a:latin typeface="Arial" panose="020B0604020202020204" pitchFamily="34" charset="0"/>
                <a:cs typeface="Arial" panose="020B0604020202020204" pitchFamily="34" charset="0"/>
              </a:rPr>
              <a:t>EXHIBIT 2</a:t>
            </a:r>
          </a:p>
        </p:txBody>
      </p:sp>
    </p:spTree>
    <p:extLst>
      <p:ext uri="{BB962C8B-B14F-4D97-AF65-F5344CB8AC3E}">
        <p14:creationId xmlns:p14="http://schemas.microsoft.com/office/powerpoint/2010/main" val="1358062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extBox 150"/>
          <p:cNvSpPr txBox="1"/>
          <p:nvPr/>
        </p:nvSpPr>
        <p:spPr>
          <a:xfrm>
            <a:off x="73152" y="5715000"/>
            <a:ext cx="8997696" cy="502920"/>
          </a:xfrm>
          <a:prstGeom prst="rect">
            <a:avLst/>
          </a:prstGeom>
          <a:noFill/>
        </p:spPr>
        <p:txBody>
          <a:bodyPr wrap="square" lIns="0" tIns="0" rIns="0" bIns="0" rtlCol="0" anchor="b" anchorCtr="0">
            <a:noAutofit/>
          </a:bodyPr>
          <a:lstStyle/>
          <a:p>
            <a:pPr>
              <a:spcAft>
                <a:spcPts val="200"/>
              </a:spcAft>
            </a:pPr>
            <a:r>
              <a:rPr lang="en-US" sz="800" dirty="0">
                <a:latin typeface="Arial" panose="020B0604020202020204" pitchFamily="34" charset="0"/>
                <a:ea typeface="Arial" charset="0"/>
                <a:cs typeface="Arial" panose="020B0604020202020204" pitchFamily="34" charset="0"/>
              </a:rPr>
              <a:t>Notes: Coding on this map identifies states that require nonprofit hospitals to meet community benefit standards in exchange for an exemption from state taxes and states that also set certain minimum quantitative standards for how hospitals can fulfill their community benefit obligations.</a:t>
            </a:r>
          </a:p>
          <a:p>
            <a:pPr>
              <a:spcAft>
                <a:spcPts val="200"/>
              </a:spcAft>
            </a:pPr>
            <a:r>
              <a:rPr lang="en-US" sz="800" dirty="0">
                <a:latin typeface="Arial" panose="020B0604020202020204" pitchFamily="34" charset="0"/>
                <a:ea typeface="Arial" charset="0"/>
                <a:cs typeface="Arial" panose="020B0604020202020204" pitchFamily="34" charset="0"/>
              </a:rPr>
              <a:t>ID, NV, and NH limit these requirements to hospitals of a certain size.</a:t>
            </a:r>
            <a:br>
              <a:rPr lang="en-US" sz="800" dirty="0">
                <a:latin typeface="Arial" panose="020B0604020202020204" pitchFamily="34" charset="0"/>
                <a:ea typeface="Arial" charset="0"/>
                <a:cs typeface="Arial" panose="020B0604020202020204" pitchFamily="34" charset="0"/>
              </a:rPr>
            </a:br>
            <a:r>
              <a:rPr lang="en-US" sz="800" dirty="0">
                <a:latin typeface="Arial" panose="020B0604020202020204" pitchFamily="34" charset="0"/>
                <a:ea typeface="Arial" charset="0"/>
                <a:cs typeface="Arial" panose="020B0604020202020204" pitchFamily="34" charset="0"/>
              </a:rPr>
              <a:t>DC, MN, NV, RI, SC, and VA extend these requirements to for-profit hospitals as well.</a:t>
            </a:r>
            <a:br>
              <a:rPr lang="en-US" sz="800" dirty="0">
                <a:latin typeface="Arial" panose="020B0604020202020204" pitchFamily="34" charset="0"/>
                <a:ea typeface="Arial" charset="0"/>
                <a:cs typeface="Arial" panose="020B0604020202020204" pitchFamily="34" charset="0"/>
              </a:rPr>
            </a:br>
            <a:r>
              <a:rPr lang="en-US" sz="800" dirty="0">
                <a:latin typeface="Arial" panose="020B0604020202020204" pitchFamily="34" charset="0"/>
                <a:ea typeface="Arial" charset="0"/>
                <a:cs typeface="Arial" panose="020B0604020202020204" pitchFamily="34" charset="0"/>
              </a:rPr>
              <a:t>TX </a:t>
            </a:r>
            <a:r>
              <a:rPr lang="en-US" sz="800" dirty="0">
                <a:latin typeface="Arial" panose="020B0604020202020204" pitchFamily="34" charset="0"/>
                <a:cs typeface="Arial" panose="020B0604020202020204" pitchFamily="34" charset="0"/>
              </a:rPr>
              <a:t>requires nonprofit hospitals seeking certification as a "limited liability" entity to show that it spend 8% of its net patient revenue on charity care and provides 40% of the charity in its county.</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ea typeface="Arial" charset="0"/>
                <a:cs typeface="Arial" panose="020B0604020202020204" pitchFamily="34" charset="0"/>
              </a:rPr>
              <a:t>GA state law requires </a:t>
            </a:r>
            <a:r>
              <a:rPr lang="en-US" sz="800" dirty="0">
                <a:latin typeface="Arial" panose="020B0604020202020204" pitchFamily="34" charset="0"/>
                <a:cs typeface="Arial" panose="020B0604020202020204" pitchFamily="34" charset="0"/>
              </a:rPr>
              <a:t>destination cancer hospitals seeking a certificate of need to spend 3% of their adjusted gross income on indigent and charity care. While not in statute, the state might require this for all hospitals seeking a certificate of need, as a matter of practice.</a:t>
            </a:r>
          </a:p>
          <a:p>
            <a:pPr>
              <a:spcAft>
                <a:spcPts val="200"/>
              </a:spcAft>
            </a:pPr>
            <a:r>
              <a:rPr lang="en-US" sz="800" dirty="0">
                <a:latin typeface="Arial" panose="020B0604020202020204" pitchFamily="34" charset="0"/>
                <a:ea typeface="Arial" charset="0"/>
                <a:cs typeface="Arial" panose="020B0604020202020204" pitchFamily="34" charset="0"/>
              </a:rPr>
              <a:t>Data: Center on Health Insurance Reforms, Georgetown University Health Policy Institute; Commonwealth Fund analysis.</a:t>
            </a:r>
          </a:p>
        </p:txBody>
      </p:sp>
      <p:sp>
        <p:nvSpPr>
          <p:cNvPr id="3" name="TextBox 144">
            <a:extLst>
              <a:ext uri="{FF2B5EF4-FFF2-40B4-BE49-F238E27FC236}">
                <a16:creationId xmlns:a16="http://schemas.microsoft.com/office/drawing/2014/main" id="{F1A53790-9ECF-4AAD-19FA-222EF2A8C054}"/>
              </a:ext>
            </a:extLst>
          </p:cNvPr>
          <p:cNvSpPr txBox="1">
            <a:spLocks noChangeArrowheads="1"/>
          </p:cNvSpPr>
          <p:nvPr/>
        </p:nvSpPr>
        <p:spPr bwMode="auto">
          <a:xfrm>
            <a:off x="73152" y="274320"/>
            <a:ext cx="8997696" cy="685800"/>
          </a:xfrm>
          <a:prstGeom prst="rect">
            <a:avLst/>
          </a:prstGeom>
          <a:noFill/>
          <a:ln>
            <a:noFill/>
          </a:ln>
        </p:spPr>
        <p:txBody>
          <a:bodyPr wrap="square" lIns="0" tIns="0" rIns="0" bIns="0">
            <a:no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spc="-50">
                <a:latin typeface="Georgia" panose="02040502050405020303" pitchFamily="18" charset="0"/>
                <a:cs typeface="Calibri" charset="0"/>
              </a:rPr>
              <a:t>State Adoption of Community Benefit Standards</a:t>
            </a:r>
          </a:p>
        </p:txBody>
      </p:sp>
      <p:sp>
        <p:nvSpPr>
          <p:cNvPr id="4" name="Text Placeholder 3">
            <a:extLst>
              <a:ext uri="{FF2B5EF4-FFF2-40B4-BE49-F238E27FC236}">
                <a16:creationId xmlns:a16="http://schemas.microsoft.com/office/drawing/2014/main" id="{12B66191-1595-528B-81EB-4B6D9B36C67E}"/>
              </a:ext>
            </a:extLst>
          </p:cNvPr>
          <p:cNvSpPr txBox="1">
            <a:spLocks/>
          </p:cNvSpPr>
          <p:nvPr/>
        </p:nvSpPr>
        <p:spPr>
          <a:xfrm>
            <a:off x="73152" y="73152"/>
            <a:ext cx="8997696" cy="182880"/>
          </a:xfrm>
          <a:prstGeom prst="rect">
            <a:avLst/>
          </a:prstGeom>
        </p:spPr>
        <p:txBody>
          <a:bodyPr lIns="0" tIns="0" rIns="0" bIns="0" anchor="t" anchorCtr="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b="1">
                <a:latin typeface="Arial" panose="020B0604020202020204" pitchFamily="34" charset="0"/>
                <a:cs typeface="Arial" panose="020B0604020202020204" pitchFamily="34" charset="0"/>
              </a:rPr>
              <a:t>EXHIBIT 4</a:t>
            </a:r>
          </a:p>
        </p:txBody>
      </p:sp>
      <p:pic>
        <p:nvPicPr>
          <p:cNvPr id="14391" name="Picture 14390" descr="A map of the united states&#10;&#10;Description automatically generated">
            <a:extLst>
              <a:ext uri="{FF2B5EF4-FFF2-40B4-BE49-F238E27FC236}">
                <a16:creationId xmlns:a16="http://schemas.microsoft.com/office/drawing/2014/main" id="{C7FB14A0-5599-8921-96BC-D2665BD55DBB}"/>
              </a:ext>
            </a:extLst>
          </p:cNvPr>
          <p:cNvPicPr>
            <a:picLocks noChangeAspect="1"/>
          </p:cNvPicPr>
          <p:nvPr/>
        </p:nvPicPr>
        <p:blipFill rotWithShape="1">
          <a:blip r:embed="rId3"/>
          <a:srcRect t="21075" b="39929"/>
          <a:stretch/>
        </p:blipFill>
        <p:spPr>
          <a:xfrm>
            <a:off x="0" y="1047232"/>
            <a:ext cx="8869680" cy="3551093"/>
          </a:xfrm>
          <a:prstGeom prst="rect">
            <a:avLst/>
          </a:prstGeom>
        </p:spPr>
      </p:pic>
    </p:spTree>
    <p:extLst>
      <p:ext uri="{BB962C8B-B14F-4D97-AF65-F5344CB8AC3E}">
        <p14:creationId xmlns:p14="http://schemas.microsoft.com/office/powerpoint/2010/main" val="1296024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the united states&#10;&#10;Description automatically generated">
            <a:extLst>
              <a:ext uri="{FF2B5EF4-FFF2-40B4-BE49-F238E27FC236}">
                <a16:creationId xmlns:a16="http://schemas.microsoft.com/office/drawing/2014/main" id="{AC4ABB57-8E69-B386-160F-A48F78004153}"/>
              </a:ext>
            </a:extLst>
          </p:cNvPr>
          <p:cNvPicPr>
            <a:picLocks noChangeAspect="1"/>
          </p:cNvPicPr>
          <p:nvPr/>
        </p:nvPicPr>
        <p:blipFill rotWithShape="1">
          <a:blip r:embed="rId3"/>
          <a:srcRect t="20860" b="38512"/>
          <a:stretch/>
        </p:blipFill>
        <p:spPr>
          <a:xfrm>
            <a:off x="1325" y="987724"/>
            <a:ext cx="8869680" cy="3623576"/>
          </a:xfrm>
          <a:prstGeom prst="rect">
            <a:avLst/>
          </a:prstGeom>
        </p:spPr>
      </p:pic>
      <p:sp>
        <p:nvSpPr>
          <p:cNvPr id="151" name="TextBox 150"/>
          <p:cNvSpPr txBox="1"/>
          <p:nvPr/>
        </p:nvSpPr>
        <p:spPr>
          <a:xfrm>
            <a:off x="73152" y="5715000"/>
            <a:ext cx="8997696" cy="502920"/>
          </a:xfrm>
          <a:prstGeom prst="rect">
            <a:avLst/>
          </a:prstGeom>
          <a:noFill/>
        </p:spPr>
        <p:txBody>
          <a:bodyPr wrap="square" lIns="0" tIns="0" rIns="0" bIns="0" rtlCol="0" anchor="b" anchorCtr="0">
            <a:noAutofit/>
          </a:bodyPr>
          <a:lstStyle/>
          <a:p>
            <a:pPr>
              <a:spcAft>
                <a:spcPts val="200"/>
              </a:spcAft>
            </a:pPr>
            <a:r>
              <a:rPr lang="en-US" sz="800" dirty="0">
                <a:latin typeface="Arial" panose="020B0604020202020204" pitchFamily="34" charset="0"/>
                <a:ea typeface="Arial" charset="0"/>
                <a:cs typeface="Arial" panose="020B0604020202020204" pitchFamily="34" charset="0"/>
              </a:rPr>
              <a:t>Notes: Coding on this map identifies states that require hospitals to offer payment plans and states that also set limits on monthly payment amounts and interest that can be charged on these payment plans.</a:t>
            </a:r>
          </a:p>
          <a:p>
            <a:pPr>
              <a:spcAft>
                <a:spcPts val="200"/>
              </a:spcAft>
            </a:pPr>
            <a:r>
              <a:rPr lang="en-US" sz="800" dirty="0">
                <a:latin typeface="Arial" panose="020B0604020202020204" pitchFamily="34" charset="0"/>
                <a:cs typeface="Arial" panose="020B0604020202020204" pitchFamily="34" charset="0"/>
              </a:rPr>
              <a:t>MA only requires hospitals to provide payment plans to patients eligible for state-run Health Safety Net. For these patients, state limits monthly payment amounts only for debts under $1,000 and after a patient has paid an initial deposit of $500.</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VA requires hospitals to allow </a:t>
            </a:r>
            <a:r>
              <a:rPr lang="en-US" sz="800" i="1" dirty="0">
                <a:latin typeface="Arial" panose="020B0604020202020204" pitchFamily="34" charset="0"/>
                <a:cs typeface="Arial" panose="020B0604020202020204" pitchFamily="34" charset="0"/>
              </a:rPr>
              <a:t>uninsured</a:t>
            </a:r>
            <a:r>
              <a:rPr lang="en-US" sz="800" dirty="0">
                <a:latin typeface="Arial" panose="020B0604020202020204" pitchFamily="34" charset="0"/>
                <a:cs typeface="Arial" panose="020B0604020202020204" pitchFamily="34" charset="0"/>
              </a:rPr>
              <a:t> patients eligible for financial assistance to pay in installments and caps the amount of interest that can be charged, but sets a vaguer standard for how much a hospital can require a patient to pay monthly (“based on ability to pay”).</a:t>
            </a:r>
          </a:p>
          <a:p>
            <a:pPr>
              <a:spcAft>
                <a:spcPts val="200"/>
              </a:spcAft>
            </a:pPr>
            <a:r>
              <a:rPr lang="en-US" sz="800" dirty="0">
                <a:latin typeface="Arial" panose="020B0604020202020204" pitchFamily="34" charset="0"/>
                <a:ea typeface="Arial" charset="0"/>
                <a:cs typeface="Arial" panose="020B0604020202020204" pitchFamily="34" charset="0"/>
              </a:rPr>
              <a:t>Data: Center on Health Insurance Reforms, Georgetown University Health Policy Institute; Commonwealth Fund analysis.</a:t>
            </a:r>
          </a:p>
        </p:txBody>
      </p:sp>
      <p:sp>
        <p:nvSpPr>
          <p:cNvPr id="3" name="TextBox 144">
            <a:extLst>
              <a:ext uri="{FF2B5EF4-FFF2-40B4-BE49-F238E27FC236}">
                <a16:creationId xmlns:a16="http://schemas.microsoft.com/office/drawing/2014/main" id="{BC23EB29-C02D-02D4-D237-6BB54A99688B}"/>
              </a:ext>
            </a:extLst>
          </p:cNvPr>
          <p:cNvSpPr txBox="1">
            <a:spLocks noChangeArrowheads="1"/>
          </p:cNvSpPr>
          <p:nvPr/>
        </p:nvSpPr>
        <p:spPr bwMode="auto">
          <a:xfrm>
            <a:off x="73152" y="274320"/>
            <a:ext cx="8997696" cy="685800"/>
          </a:xfrm>
          <a:prstGeom prst="rect">
            <a:avLst/>
          </a:prstGeom>
          <a:noFill/>
          <a:ln>
            <a:noFill/>
          </a:ln>
        </p:spPr>
        <p:txBody>
          <a:bodyPr wrap="square" lIns="0" tIns="0" rIns="0" bIns="0">
            <a:no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spc="-50">
                <a:latin typeface="Georgia" panose="02040502050405020303" pitchFamily="18" charset="0"/>
                <a:cs typeface="Calibri" charset="0"/>
              </a:rPr>
              <a:t>State Standards for Hospital Payment Plans</a:t>
            </a:r>
          </a:p>
        </p:txBody>
      </p:sp>
      <p:sp>
        <p:nvSpPr>
          <p:cNvPr id="4" name="Text Placeholder 3">
            <a:extLst>
              <a:ext uri="{FF2B5EF4-FFF2-40B4-BE49-F238E27FC236}">
                <a16:creationId xmlns:a16="http://schemas.microsoft.com/office/drawing/2014/main" id="{AA282910-79C7-1552-8309-7D31D04E1363}"/>
              </a:ext>
            </a:extLst>
          </p:cNvPr>
          <p:cNvSpPr txBox="1">
            <a:spLocks/>
          </p:cNvSpPr>
          <p:nvPr/>
        </p:nvSpPr>
        <p:spPr>
          <a:xfrm>
            <a:off x="73152" y="73152"/>
            <a:ext cx="8997696" cy="182880"/>
          </a:xfrm>
          <a:prstGeom prst="rect">
            <a:avLst/>
          </a:prstGeom>
        </p:spPr>
        <p:txBody>
          <a:bodyPr lIns="0" tIns="0" rIns="0" bIns="0" anchor="t" anchorCtr="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b="1">
                <a:latin typeface="Arial" panose="020B0604020202020204" pitchFamily="34" charset="0"/>
                <a:cs typeface="Arial" panose="020B0604020202020204" pitchFamily="34" charset="0"/>
              </a:rPr>
              <a:t>EXHIBIT 5</a:t>
            </a:r>
          </a:p>
        </p:txBody>
      </p:sp>
    </p:spTree>
    <p:extLst>
      <p:ext uri="{BB962C8B-B14F-4D97-AF65-F5344CB8AC3E}">
        <p14:creationId xmlns:p14="http://schemas.microsoft.com/office/powerpoint/2010/main" val="1475570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extBox 150"/>
          <p:cNvSpPr txBox="1"/>
          <p:nvPr/>
        </p:nvSpPr>
        <p:spPr>
          <a:xfrm>
            <a:off x="73152" y="5715000"/>
            <a:ext cx="8997696" cy="502920"/>
          </a:xfrm>
          <a:prstGeom prst="rect">
            <a:avLst/>
          </a:prstGeom>
          <a:noFill/>
        </p:spPr>
        <p:txBody>
          <a:bodyPr wrap="square" lIns="0" tIns="0" rIns="0" bIns="0" rtlCol="0" anchor="b" anchorCtr="0">
            <a:noAutofit/>
          </a:bodyPr>
          <a:lstStyle/>
          <a:p>
            <a:pPr>
              <a:spcAft>
                <a:spcPts val="200"/>
              </a:spcAft>
            </a:pPr>
            <a:r>
              <a:rPr lang="en-US" sz="800" dirty="0">
                <a:latin typeface="Arial" panose="020B0604020202020204" pitchFamily="34" charset="0"/>
                <a:ea typeface="Calibri" charset="0"/>
                <a:cs typeface="Arial" panose="020B0604020202020204" pitchFamily="34" charset="0"/>
              </a:rPr>
              <a:t>Notes: Coding on this map identifies states that generally cap interest on medical debt, and those that also prohibit medical debt for certain low-income populations. All states have general usury laws that limit the amount of interest than can be charged on any oral or written agreement.</a:t>
            </a:r>
          </a:p>
          <a:p>
            <a:pPr>
              <a:spcAft>
                <a:spcPts val="200"/>
              </a:spcAft>
            </a:pPr>
            <a:r>
              <a:rPr lang="en-US" sz="800" dirty="0">
                <a:latin typeface="Arial" panose="020B0604020202020204" pitchFamily="34" charset="0"/>
                <a:ea typeface="Calibri" charset="0"/>
                <a:cs typeface="Arial" panose="020B0604020202020204" pitchFamily="34" charset="0"/>
              </a:rPr>
              <a:t>ME prohibits debt collectors from charging interest unless it is agreed upon in writing.</a:t>
            </a:r>
          </a:p>
          <a:p>
            <a:pPr lvl="0">
              <a:spcAft>
                <a:spcPts val="200"/>
              </a:spcAft>
            </a:pPr>
            <a:r>
              <a:rPr lang="en-US" sz="800" dirty="0">
                <a:latin typeface="Arial" panose="020B0604020202020204" pitchFamily="34" charset="0"/>
                <a:ea typeface="Calibri" charset="0"/>
                <a:cs typeface="Arial" panose="020B0604020202020204" pitchFamily="34" charset="0"/>
              </a:rPr>
              <a:t>Data: Center on Health Insurance Reforms, Georgetown University Health Policy Institute; Commonwealth Fund analysis.</a:t>
            </a:r>
          </a:p>
        </p:txBody>
      </p:sp>
      <p:sp>
        <p:nvSpPr>
          <p:cNvPr id="3" name="TextBox 144">
            <a:extLst>
              <a:ext uri="{FF2B5EF4-FFF2-40B4-BE49-F238E27FC236}">
                <a16:creationId xmlns:a16="http://schemas.microsoft.com/office/drawing/2014/main" id="{A304E74A-8352-594A-53AC-DB017DE84A4C}"/>
              </a:ext>
            </a:extLst>
          </p:cNvPr>
          <p:cNvSpPr txBox="1">
            <a:spLocks noChangeArrowheads="1"/>
          </p:cNvSpPr>
          <p:nvPr/>
        </p:nvSpPr>
        <p:spPr bwMode="auto">
          <a:xfrm>
            <a:off x="73152" y="274320"/>
            <a:ext cx="8997696" cy="685800"/>
          </a:xfrm>
          <a:prstGeom prst="rect">
            <a:avLst/>
          </a:prstGeom>
          <a:noFill/>
          <a:ln>
            <a:noFill/>
          </a:ln>
        </p:spPr>
        <p:txBody>
          <a:bodyPr wrap="square" lIns="0" tIns="0" rIns="0" bIns="0">
            <a:no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spc="-50">
                <a:latin typeface="Georgia" panose="02040502050405020303" pitchFamily="18" charset="0"/>
                <a:cs typeface="Calibri" charset="0"/>
              </a:rPr>
              <a:t>State Limits on Medical Debt Interest</a:t>
            </a:r>
          </a:p>
        </p:txBody>
      </p:sp>
      <p:sp>
        <p:nvSpPr>
          <p:cNvPr id="4" name="Text Placeholder 3">
            <a:extLst>
              <a:ext uri="{FF2B5EF4-FFF2-40B4-BE49-F238E27FC236}">
                <a16:creationId xmlns:a16="http://schemas.microsoft.com/office/drawing/2014/main" id="{C8214458-02A2-7EAD-03DA-7048246EA0DB}"/>
              </a:ext>
            </a:extLst>
          </p:cNvPr>
          <p:cNvSpPr txBox="1">
            <a:spLocks/>
          </p:cNvSpPr>
          <p:nvPr/>
        </p:nvSpPr>
        <p:spPr>
          <a:xfrm>
            <a:off x="73152" y="73152"/>
            <a:ext cx="8997696" cy="182880"/>
          </a:xfrm>
          <a:prstGeom prst="rect">
            <a:avLst/>
          </a:prstGeom>
        </p:spPr>
        <p:txBody>
          <a:bodyPr lIns="0" tIns="0" rIns="0" bIns="0" anchor="t" anchorCtr="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b="1">
                <a:latin typeface="Arial" panose="020B0604020202020204" pitchFamily="34" charset="0"/>
                <a:cs typeface="Arial" panose="020B0604020202020204" pitchFamily="34" charset="0"/>
              </a:rPr>
              <a:t>EXHIBIT 6</a:t>
            </a:r>
          </a:p>
        </p:txBody>
      </p:sp>
      <p:pic>
        <p:nvPicPr>
          <p:cNvPr id="5" name="Picture 4" descr="A map of the united states&#10;&#10;Description automatically generated">
            <a:extLst>
              <a:ext uri="{FF2B5EF4-FFF2-40B4-BE49-F238E27FC236}">
                <a16:creationId xmlns:a16="http://schemas.microsoft.com/office/drawing/2014/main" id="{1193293D-F1DE-06B4-2E17-5D49DECB13C4}"/>
              </a:ext>
            </a:extLst>
          </p:cNvPr>
          <p:cNvPicPr>
            <a:picLocks noChangeAspect="1"/>
          </p:cNvPicPr>
          <p:nvPr/>
        </p:nvPicPr>
        <p:blipFill rotWithShape="1">
          <a:blip r:embed="rId3"/>
          <a:srcRect t="23187" b="33865"/>
          <a:stretch/>
        </p:blipFill>
        <p:spPr>
          <a:xfrm>
            <a:off x="0" y="1057064"/>
            <a:ext cx="8869680" cy="3589236"/>
          </a:xfrm>
          <a:prstGeom prst="rect">
            <a:avLst/>
          </a:prstGeom>
        </p:spPr>
      </p:pic>
    </p:spTree>
    <p:extLst>
      <p:ext uri="{BB962C8B-B14F-4D97-AF65-F5344CB8AC3E}">
        <p14:creationId xmlns:p14="http://schemas.microsoft.com/office/powerpoint/2010/main" val="969725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map of the united states&#10;&#10;Description automatically generated">
            <a:extLst>
              <a:ext uri="{FF2B5EF4-FFF2-40B4-BE49-F238E27FC236}">
                <a16:creationId xmlns:a16="http://schemas.microsoft.com/office/drawing/2014/main" id="{55E42E6F-9153-710B-8B37-004F2D6153CF}"/>
              </a:ext>
            </a:extLst>
          </p:cNvPr>
          <p:cNvPicPr>
            <a:picLocks noChangeAspect="1"/>
          </p:cNvPicPr>
          <p:nvPr/>
        </p:nvPicPr>
        <p:blipFill rotWithShape="1">
          <a:blip r:embed="rId3">
            <a:alphaModFix/>
          </a:blip>
          <a:srcRect l="1103"/>
          <a:stretch/>
        </p:blipFill>
        <p:spPr>
          <a:xfrm>
            <a:off x="91438" y="883887"/>
            <a:ext cx="8869680" cy="3976073"/>
          </a:xfrm>
          <a:prstGeom prst="rect">
            <a:avLst/>
          </a:prstGeom>
        </p:spPr>
      </p:pic>
      <p:sp>
        <p:nvSpPr>
          <p:cNvPr id="14455" name="TextBox 144"/>
          <p:cNvSpPr txBox="1">
            <a:spLocks noChangeArrowheads="1"/>
          </p:cNvSpPr>
          <p:nvPr/>
        </p:nvSpPr>
        <p:spPr bwMode="auto">
          <a:xfrm>
            <a:off x="73152" y="274320"/>
            <a:ext cx="8997696" cy="685800"/>
          </a:xfrm>
          <a:prstGeom prst="rect">
            <a:avLst/>
          </a:prstGeom>
          <a:noFill/>
          <a:ln>
            <a:noFill/>
          </a:ln>
        </p:spPr>
        <p:txBody>
          <a:bodyPr wrap="square" lIns="0" tIns="0" rIns="0" bIns="0">
            <a:no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spc="-50">
                <a:latin typeface="Georgia" panose="02040502050405020303" pitchFamily="18" charset="0"/>
                <a:cs typeface="Calibri" charset="0"/>
              </a:rPr>
              <a:t>State Preconditions Before a Hospital Can Send a Bill to Collections</a:t>
            </a:r>
          </a:p>
        </p:txBody>
      </p:sp>
      <p:sp>
        <p:nvSpPr>
          <p:cNvPr id="2" name="Rectangle 1"/>
          <p:cNvSpPr/>
          <p:nvPr/>
        </p:nvSpPr>
        <p:spPr>
          <a:xfrm>
            <a:off x="73151" y="5715000"/>
            <a:ext cx="8997696" cy="502920"/>
          </a:xfrm>
          <a:prstGeom prst="rect">
            <a:avLst/>
          </a:prstGeom>
        </p:spPr>
        <p:txBody>
          <a:bodyPr wrap="square" lIns="0" tIns="0" rIns="0" bIns="0" anchor="b" anchorCtr="0">
            <a:noAutofit/>
          </a:bodyPr>
          <a:lstStyle/>
          <a:p>
            <a:pPr>
              <a:spcAft>
                <a:spcPts val="200"/>
              </a:spcAft>
            </a:pPr>
            <a:r>
              <a:rPr lang="en-US" sz="800">
                <a:solidFill>
                  <a:srgbClr val="1A1A1A"/>
                </a:solidFill>
                <a:latin typeface="Arial" charset="0"/>
                <a:ea typeface="Arial" charset="0"/>
                <a:cs typeface="Arial" charset="0"/>
              </a:rPr>
              <a:t>Note: Coding on this map identifies states that require hospitals to follow certain conditions before they can send a bill to collections.</a:t>
            </a:r>
          </a:p>
          <a:p>
            <a:pPr>
              <a:spcAft>
                <a:spcPts val="200"/>
              </a:spcAft>
            </a:pPr>
            <a:r>
              <a:rPr lang="en-US" sz="800">
                <a:solidFill>
                  <a:srgbClr val="1A1A1A"/>
                </a:solidFill>
                <a:latin typeface="Arial" charset="0"/>
                <a:ea typeface="Arial" charset="0"/>
                <a:cs typeface="Arial" charset="0"/>
              </a:rPr>
              <a:t>Data: Center on Health Insurance Reforms, Georgetown University Health Policy Institute; Commonwealth Fund analysis.</a:t>
            </a:r>
            <a:endParaRPr lang="en-US" sz="800">
              <a:latin typeface="Arial" charset="0"/>
              <a:ea typeface="Arial" charset="0"/>
              <a:cs typeface="Arial" charset="0"/>
            </a:endParaRPr>
          </a:p>
        </p:txBody>
      </p:sp>
      <p:sp>
        <p:nvSpPr>
          <p:cNvPr id="3" name="Text Placeholder 3">
            <a:extLst>
              <a:ext uri="{FF2B5EF4-FFF2-40B4-BE49-F238E27FC236}">
                <a16:creationId xmlns:a16="http://schemas.microsoft.com/office/drawing/2014/main" id="{48284333-8ACA-B256-CF75-A5E7AA781625}"/>
              </a:ext>
            </a:extLst>
          </p:cNvPr>
          <p:cNvSpPr txBox="1">
            <a:spLocks/>
          </p:cNvSpPr>
          <p:nvPr/>
        </p:nvSpPr>
        <p:spPr>
          <a:xfrm>
            <a:off x="73152" y="73152"/>
            <a:ext cx="8997696" cy="182880"/>
          </a:xfrm>
          <a:prstGeom prst="rect">
            <a:avLst/>
          </a:prstGeom>
        </p:spPr>
        <p:txBody>
          <a:bodyPr lIns="0" tIns="0" rIns="0" bIns="0" anchor="t" anchorCtr="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b="1">
                <a:latin typeface="Arial" panose="020B0604020202020204" pitchFamily="34" charset="0"/>
                <a:cs typeface="Arial" panose="020B0604020202020204" pitchFamily="34" charset="0"/>
              </a:rPr>
              <a:t>EXHIBIT 7</a:t>
            </a:r>
          </a:p>
        </p:txBody>
      </p:sp>
    </p:spTree>
    <p:extLst>
      <p:ext uri="{BB962C8B-B14F-4D97-AF65-F5344CB8AC3E}">
        <p14:creationId xmlns:p14="http://schemas.microsoft.com/office/powerpoint/2010/main" val="186416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map of the united states&#10;&#10;Description automatically generated">
            <a:extLst>
              <a:ext uri="{FF2B5EF4-FFF2-40B4-BE49-F238E27FC236}">
                <a16:creationId xmlns:a16="http://schemas.microsoft.com/office/drawing/2014/main" id="{3BCB9F75-A72F-5A4B-CED3-CF3805D28007}"/>
              </a:ext>
            </a:extLst>
          </p:cNvPr>
          <p:cNvPicPr>
            <a:picLocks noChangeAspect="1"/>
          </p:cNvPicPr>
          <p:nvPr/>
        </p:nvPicPr>
        <p:blipFill>
          <a:blip r:embed="rId3">
            <a:alphaModFix/>
          </a:blip>
          <a:stretch>
            <a:fillRect/>
          </a:stretch>
        </p:blipFill>
        <p:spPr>
          <a:xfrm>
            <a:off x="0" y="921396"/>
            <a:ext cx="8869680" cy="3695700"/>
          </a:xfrm>
          <a:prstGeom prst="rect">
            <a:avLst/>
          </a:prstGeom>
        </p:spPr>
      </p:pic>
      <p:sp>
        <p:nvSpPr>
          <p:cNvPr id="151" name="TextBox 150"/>
          <p:cNvSpPr txBox="1"/>
          <p:nvPr/>
        </p:nvSpPr>
        <p:spPr>
          <a:xfrm>
            <a:off x="73152" y="5715000"/>
            <a:ext cx="8997696" cy="502920"/>
          </a:xfrm>
          <a:prstGeom prst="rect">
            <a:avLst/>
          </a:prstGeom>
          <a:noFill/>
        </p:spPr>
        <p:txBody>
          <a:bodyPr wrap="square" lIns="0" tIns="0" rIns="0" bIns="0" rtlCol="0" anchor="b" anchorCtr="0">
            <a:noAutofit/>
          </a:bodyPr>
          <a:lstStyle/>
          <a:p>
            <a:pPr>
              <a:spcAft>
                <a:spcPts val="200"/>
              </a:spcAft>
            </a:pPr>
            <a:r>
              <a:rPr lang="en-US" sz="800" dirty="0">
                <a:latin typeface="Arial" panose="020B0604020202020204" pitchFamily="34" charset="0"/>
                <a:ea typeface="Calibri" charset="0"/>
                <a:cs typeface="Arial" panose="020B0604020202020204" pitchFamily="34" charset="0"/>
              </a:rPr>
              <a:t>Notes: Coding on this map identifies states that limit reporting of medical debt to credit reporting agencies.</a:t>
            </a:r>
          </a:p>
          <a:p>
            <a:pPr>
              <a:spcAft>
                <a:spcPts val="200"/>
              </a:spcAft>
            </a:pPr>
            <a:r>
              <a:rPr lang="en-US" sz="800" dirty="0">
                <a:latin typeface="Arial" panose="020B0604020202020204" pitchFamily="34" charset="0"/>
                <a:cs typeface="Arial" panose="020B0604020202020204" pitchFamily="34" charset="0"/>
              </a:rPr>
              <a:t>CO and ME directly regulate credit reporting agencies — CO prohibits them from reporting on medical debt under $726,200, and ME requires them to wait at least 180 days from the date of first delinquency before reporting the debt.</a:t>
            </a:r>
          </a:p>
          <a:p>
            <a:pPr>
              <a:spcAft>
                <a:spcPts val="200"/>
              </a:spcAft>
            </a:pPr>
            <a:r>
              <a:rPr lang="en-US" sz="800" dirty="0">
                <a:latin typeface="Arial" panose="020B0604020202020204" pitchFamily="34" charset="0"/>
                <a:ea typeface="Calibri" charset="0"/>
                <a:cs typeface="Arial" panose="020B0604020202020204" pitchFamily="34" charset="0"/>
              </a:rPr>
              <a:t>Data: Center on Health Insurance Reforms, Georgetown University Health Policy Institute; Commonwealth Fund analysis.</a:t>
            </a:r>
          </a:p>
        </p:txBody>
      </p:sp>
      <p:sp>
        <p:nvSpPr>
          <p:cNvPr id="3" name="TextBox 144">
            <a:extLst>
              <a:ext uri="{FF2B5EF4-FFF2-40B4-BE49-F238E27FC236}">
                <a16:creationId xmlns:a16="http://schemas.microsoft.com/office/drawing/2014/main" id="{45FA4932-1C06-1757-D1F4-BFA8465F2C75}"/>
              </a:ext>
            </a:extLst>
          </p:cNvPr>
          <p:cNvSpPr txBox="1">
            <a:spLocks noChangeArrowheads="1"/>
          </p:cNvSpPr>
          <p:nvPr/>
        </p:nvSpPr>
        <p:spPr bwMode="auto">
          <a:xfrm>
            <a:off x="73152" y="274320"/>
            <a:ext cx="8997696" cy="685800"/>
          </a:xfrm>
          <a:prstGeom prst="rect">
            <a:avLst/>
          </a:prstGeom>
          <a:noFill/>
          <a:ln>
            <a:noFill/>
          </a:ln>
        </p:spPr>
        <p:txBody>
          <a:bodyPr wrap="square" lIns="0" tIns="0" rIns="0" bIns="0">
            <a:no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spc="-50">
                <a:latin typeface="Georgia" panose="02040502050405020303" pitchFamily="18" charset="0"/>
                <a:cs typeface="Calibri" charset="0"/>
              </a:rPr>
              <a:t>State Limits on Credit Reporting of Medical Debt</a:t>
            </a:r>
          </a:p>
        </p:txBody>
      </p:sp>
      <p:sp>
        <p:nvSpPr>
          <p:cNvPr id="4" name="Text Placeholder 3">
            <a:extLst>
              <a:ext uri="{FF2B5EF4-FFF2-40B4-BE49-F238E27FC236}">
                <a16:creationId xmlns:a16="http://schemas.microsoft.com/office/drawing/2014/main" id="{13D433DE-235A-4283-8E56-CA2EC9ACD0E2}"/>
              </a:ext>
            </a:extLst>
          </p:cNvPr>
          <p:cNvSpPr txBox="1">
            <a:spLocks/>
          </p:cNvSpPr>
          <p:nvPr/>
        </p:nvSpPr>
        <p:spPr>
          <a:xfrm>
            <a:off x="73152" y="73152"/>
            <a:ext cx="8997696" cy="182880"/>
          </a:xfrm>
          <a:prstGeom prst="rect">
            <a:avLst/>
          </a:prstGeom>
        </p:spPr>
        <p:txBody>
          <a:bodyPr lIns="0" tIns="0" rIns="0" bIns="0" anchor="t" anchorCtr="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b="1">
                <a:latin typeface="Arial" panose="020B0604020202020204" pitchFamily="34" charset="0"/>
                <a:cs typeface="Arial" panose="020B0604020202020204" pitchFamily="34" charset="0"/>
              </a:rPr>
              <a:t>EXHIBIT 8</a:t>
            </a:r>
          </a:p>
        </p:txBody>
      </p:sp>
    </p:spTree>
    <p:extLst>
      <p:ext uri="{BB962C8B-B14F-4D97-AF65-F5344CB8AC3E}">
        <p14:creationId xmlns:p14="http://schemas.microsoft.com/office/powerpoint/2010/main" val="252122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the united states&#10;&#10;Description automatically generated">
            <a:extLst>
              <a:ext uri="{FF2B5EF4-FFF2-40B4-BE49-F238E27FC236}">
                <a16:creationId xmlns:a16="http://schemas.microsoft.com/office/drawing/2014/main" id="{6140A9B9-2971-81FE-8F62-8AE43161F2D7}"/>
              </a:ext>
            </a:extLst>
          </p:cNvPr>
          <p:cNvPicPr>
            <a:picLocks noChangeAspect="1"/>
          </p:cNvPicPr>
          <p:nvPr/>
        </p:nvPicPr>
        <p:blipFill rotWithShape="1">
          <a:blip r:embed="rId3"/>
          <a:srcRect t="23999" b="37229"/>
          <a:stretch/>
        </p:blipFill>
        <p:spPr>
          <a:xfrm>
            <a:off x="-1" y="978100"/>
            <a:ext cx="8869680" cy="3691098"/>
          </a:xfrm>
          <a:prstGeom prst="rect">
            <a:avLst/>
          </a:prstGeom>
        </p:spPr>
      </p:pic>
      <p:sp>
        <p:nvSpPr>
          <p:cNvPr id="151" name="TextBox 150"/>
          <p:cNvSpPr txBox="1"/>
          <p:nvPr/>
        </p:nvSpPr>
        <p:spPr>
          <a:xfrm>
            <a:off x="73152" y="5715000"/>
            <a:ext cx="8997696" cy="502920"/>
          </a:xfrm>
          <a:prstGeom prst="rect">
            <a:avLst/>
          </a:prstGeom>
          <a:noFill/>
        </p:spPr>
        <p:txBody>
          <a:bodyPr wrap="square" lIns="0" tIns="0" rIns="0" bIns="0" rtlCol="0" anchor="b" anchorCtr="0">
            <a:noAutofit/>
          </a:bodyPr>
          <a:lstStyle/>
          <a:p>
            <a:pPr>
              <a:spcAft>
                <a:spcPts val="200"/>
              </a:spcAft>
            </a:pPr>
            <a:r>
              <a:rPr lang="en-US" sz="800" dirty="0">
                <a:latin typeface="Arial" panose="020B0604020202020204" pitchFamily="34" charset="0"/>
                <a:ea typeface="Calibri" charset="0"/>
                <a:cs typeface="Arial" panose="020B0604020202020204" pitchFamily="34" charset="0"/>
              </a:rPr>
              <a:t>Notes: Coding on this map identifies states that exceed federal protections against placing liens or foreclosing on homes to collect on medical debt.</a:t>
            </a:r>
          </a:p>
          <a:p>
            <a:pPr>
              <a:spcAft>
                <a:spcPts val="200"/>
              </a:spcAft>
            </a:pPr>
            <a:r>
              <a:rPr lang="en-US" sz="800" dirty="0">
                <a:latin typeface="Arial" panose="020B0604020202020204" pitchFamily="34" charset="0"/>
                <a:cs typeface="Arial" panose="020B0604020202020204" pitchFamily="34" charset="0"/>
              </a:rPr>
              <a:t>LA offers an unlimited homestead exemption for certain uninsured, low-income patients with at least $10,000 in medical bills.</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MD, NV, and NY protect all patients’ homes from liens and foreclosure.</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CA, IL, and NM protect the homes of certain patients with demonstrated financial need.</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NC fully prohibits liens on patients’ homes but only prohibits foreclosures for bills incurred by a minor until they become adults.</a:t>
            </a:r>
          </a:p>
          <a:p>
            <a:pPr>
              <a:spcAft>
                <a:spcPts val="200"/>
              </a:spcAft>
            </a:pPr>
            <a:r>
              <a:rPr lang="en-US" sz="800" dirty="0">
                <a:latin typeface="Arial" panose="020B0604020202020204" pitchFamily="34" charset="0"/>
                <a:ea typeface="Calibri" charset="0"/>
                <a:cs typeface="Arial" panose="020B0604020202020204" pitchFamily="34" charset="0"/>
              </a:rPr>
              <a:t>Data: Center on Health Insurance Reforms, Georgetown University Health Policy Institute; Commonwealth Fund analysis.</a:t>
            </a:r>
          </a:p>
        </p:txBody>
      </p:sp>
      <p:sp>
        <p:nvSpPr>
          <p:cNvPr id="3" name="TextBox 144">
            <a:extLst>
              <a:ext uri="{FF2B5EF4-FFF2-40B4-BE49-F238E27FC236}">
                <a16:creationId xmlns:a16="http://schemas.microsoft.com/office/drawing/2014/main" id="{B52D8EB7-2686-D317-818F-AF29A07B1A40}"/>
              </a:ext>
            </a:extLst>
          </p:cNvPr>
          <p:cNvSpPr txBox="1">
            <a:spLocks noChangeArrowheads="1"/>
          </p:cNvSpPr>
          <p:nvPr/>
        </p:nvSpPr>
        <p:spPr bwMode="auto">
          <a:xfrm>
            <a:off x="73152" y="274320"/>
            <a:ext cx="8997696" cy="685800"/>
          </a:xfrm>
          <a:prstGeom prst="rect">
            <a:avLst/>
          </a:prstGeom>
          <a:noFill/>
          <a:ln>
            <a:noFill/>
          </a:ln>
        </p:spPr>
        <p:txBody>
          <a:bodyPr wrap="square" lIns="0" tIns="0" rIns="0" bIns="0">
            <a:no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spc="-50">
                <a:latin typeface="Georgia" panose="02040502050405020303" pitchFamily="18" charset="0"/>
                <a:cs typeface="Calibri" charset="0"/>
              </a:rPr>
              <a:t>State Limits on Liens and Foreclosures to Collect on Medical Debt</a:t>
            </a:r>
          </a:p>
        </p:txBody>
      </p:sp>
      <p:sp>
        <p:nvSpPr>
          <p:cNvPr id="4" name="Text Placeholder 3">
            <a:extLst>
              <a:ext uri="{FF2B5EF4-FFF2-40B4-BE49-F238E27FC236}">
                <a16:creationId xmlns:a16="http://schemas.microsoft.com/office/drawing/2014/main" id="{08B23D72-B581-2DE7-7DD0-7D521C1443F4}"/>
              </a:ext>
            </a:extLst>
          </p:cNvPr>
          <p:cNvSpPr txBox="1">
            <a:spLocks/>
          </p:cNvSpPr>
          <p:nvPr/>
        </p:nvSpPr>
        <p:spPr>
          <a:xfrm>
            <a:off x="73152" y="73152"/>
            <a:ext cx="8997696" cy="182880"/>
          </a:xfrm>
          <a:prstGeom prst="rect">
            <a:avLst/>
          </a:prstGeom>
        </p:spPr>
        <p:txBody>
          <a:bodyPr lIns="0" tIns="0" rIns="0" bIns="0" anchor="t" anchorCtr="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b="1">
                <a:latin typeface="Arial" panose="020B0604020202020204" pitchFamily="34" charset="0"/>
                <a:cs typeface="Arial" panose="020B0604020202020204" pitchFamily="34" charset="0"/>
              </a:rPr>
              <a:t>EXHIBIT 9</a:t>
            </a:r>
          </a:p>
        </p:txBody>
      </p:sp>
    </p:spTree>
    <p:extLst>
      <p:ext uri="{BB962C8B-B14F-4D97-AF65-F5344CB8AC3E}">
        <p14:creationId xmlns:p14="http://schemas.microsoft.com/office/powerpoint/2010/main" val="1456605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extBox 150"/>
          <p:cNvSpPr txBox="1"/>
          <p:nvPr/>
        </p:nvSpPr>
        <p:spPr>
          <a:xfrm>
            <a:off x="73152" y="5715000"/>
            <a:ext cx="8997696" cy="502920"/>
          </a:xfrm>
          <a:prstGeom prst="rect">
            <a:avLst/>
          </a:prstGeom>
          <a:noFill/>
        </p:spPr>
        <p:txBody>
          <a:bodyPr wrap="square" lIns="0" tIns="0" rIns="0" bIns="0" rtlCol="0" anchor="b" anchorCtr="0">
            <a:noAutofit/>
          </a:bodyPr>
          <a:lstStyle/>
          <a:p>
            <a:pPr>
              <a:spcAft>
                <a:spcPts val="200"/>
              </a:spcAft>
            </a:pPr>
            <a:r>
              <a:rPr lang="en-US" sz="800" dirty="0">
                <a:latin typeface="Arial" panose="020B0604020202020204" pitchFamily="34" charset="0"/>
                <a:ea typeface="Calibri" charset="0"/>
                <a:cs typeface="Arial" panose="020B0604020202020204" pitchFamily="34" charset="0"/>
              </a:rPr>
              <a:t>Notes: Coding on this map identifies states that exceed federal protections against wage garnishment to collect on medical debt. Note that the states that prohibit wage garnishment at certain times or for some populations might otherwise have wage garnishment ceilings that exceed the federal ceiling, which will apply to all other patients.</a:t>
            </a:r>
          </a:p>
          <a:p>
            <a:pPr>
              <a:spcAft>
                <a:spcPts val="200"/>
              </a:spcAft>
            </a:pPr>
            <a:r>
              <a:rPr lang="en-US" sz="800" dirty="0">
                <a:latin typeface="Arial" panose="020B0604020202020204" pitchFamily="34" charset="0"/>
                <a:cs typeface="Arial" panose="020B0604020202020204" pitchFamily="34" charset="0"/>
              </a:rPr>
              <a:t>Creditors in FL are not allowed to garnish a patient’s wages unless the patient agrees to it in writing, which has the potential to function as a prohibition as long as patients and consumers are made aware of their rights.</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NH only allows garnishment of wages that have already been earned but not paid to the employee, which means that the creditor cannot acquire a standing writ to garnish the employee's wages and has to go to court every pay period to garnish wages. Given the expense involved, creditors do not use this process often.</a:t>
            </a:r>
          </a:p>
          <a:p>
            <a:pPr>
              <a:spcAft>
                <a:spcPts val="200"/>
              </a:spcAft>
            </a:pPr>
            <a:r>
              <a:rPr lang="en-US" sz="800" dirty="0">
                <a:latin typeface="Arial" panose="020B0604020202020204" pitchFamily="34" charset="0"/>
                <a:cs typeface="Arial" panose="020B0604020202020204" pitchFamily="34" charset="0"/>
              </a:rPr>
              <a:t>Data: Center on Health Insurance Reforms, Georgetown University Health Policy Institute; Commonwealth Fund analysis.</a:t>
            </a:r>
          </a:p>
        </p:txBody>
      </p:sp>
      <p:sp>
        <p:nvSpPr>
          <p:cNvPr id="3" name="TextBox 144">
            <a:extLst>
              <a:ext uri="{FF2B5EF4-FFF2-40B4-BE49-F238E27FC236}">
                <a16:creationId xmlns:a16="http://schemas.microsoft.com/office/drawing/2014/main" id="{A5B3C968-3AE9-2F14-59AC-471AA7D4BD5E}"/>
              </a:ext>
            </a:extLst>
          </p:cNvPr>
          <p:cNvSpPr txBox="1">
            <a:spLocks noChangeArrowheads="1"/>
          </p:cNvSpPr>
          <p:nvPr/>
        </p:nvSpPr>
        <p:spPr bwMode="auto">
          <a:xfrm>
            <a:off x="73152" y="274320"/>
            <a:ext cx="8997696" cy="685800"/>
          </a:xfrm>
          <a:prstGeom prst="rect">
            <a:avLst/>
          </a:prstGeom>
          <a:noFill/>
          <a:ln>
            <a:noFill/>
          </a:ln>
        </p:spPr>
        <p:txBody>
          <a:bodyPr wrap="square" lIns="0" tIns="0" rIns="0" bIns="0">
            <a:no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spc="-50">
                <a:latin typeface="Georgia" panose="02040502050405020303" pitchFamily="18" charset="0"/>
                <a:cs typeface="Calibri" charset="0"/>
              </a:rPr>
              <a:t>State Limits on Wage Garnishment to Collect on Medical Debt</a:t>
            </a:r>
          </a:p>
        </p:txBody>
      </p:sp>
      <p:sp>
        <p:nvSpPr>
          <p:cNvPr id="4" name="Text Placeholder 3">
            <a:extLst>
              <a:ext uri="{FF2B5EF4-FFF2-40B4-BE49-F238E27FC236}">
                <a16:creationId xmlns:a16="http://schemas.microsoft.com/office/drawing/2014/main" id="{43F4DBE2-96AE-0763-EF1E-1999B4465E6C}"/>
              </a:ext>
            </a:extLst>
          </p:cNvPr>
          <p:cNvSpPr txBox="1">
            <a:spLocks/>
          </p:cNvSpPr>
          <p:nvPr/>
        </p:nvSpPr>
        <p:spPr>
          <a:xfrm>
            <a:off x="73152" y="73152"/>
            <a:ext cx="8997696" cy="182880"/>
          </a:xfrm>
          <a:prstGeom prst="rect">
            <a:avLst/>
          </a:prstGeom>
        </p:spPr>
        <p:txBody>
          <a:bodyPr lIns="0" tIns="0" rIns="0" bIns="0" anchor="t" anchorCtr="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b="1">
                <a:latin typeface="Arial" panose="020B0604020202020204" pitchFamily="34" charset="0"/>
                <a:cs typeface="Arial" panose="020B0604020202020204" pitchFamily="34" charset="0"/>
              </a:rPr>
              <a:t>EXHIBIT 10</a:t>
            </a:r>
          </a:p>
        </p:txBody>
      </p:sp>
      <p:pic>
        <p:nvPicPr>
          <p:cNvPr id="5" name="Picture 4" descr="A map of the united states&#10;&#10;Description automatically generated">
            <a:extLst>
              <a:ext uri="{FF2B5EF4-FFF2-40B4-BE49-F238E27FC236}">
                <a16:creationId xmlns:a16="http://schemas.microsoft.com/office/drawing/2014/main" id="{3DD6695F-46AA-5F64-6BB2-C620E99E9469}"/>
              </a:ext>
            </a:extLst>
          </p:cNvPr>
          <p:cNvPicPr>
            <a:picLocks noChangeAspect="1"/>
          </p:cNvPicPr>
          <p:nvPr/>
        </p:nvPicPr>
        <p:blipFill rotWithShape="1">
          <a:blip r:embed="rId3"/>
          <a:srcRect t="23641" b="36655"/>
          <a:stretch/>
        </p:blipFill>
        <p:spPr>
          <a:xfrm>
            <a:off x="0" y="968576"/>
            <a:ext cx="8869680" cy="3779807"/>
          </a:xfrm>
          <a:prstGeom prst="rect">
            <a:avLst/>
          </a:prstGeom>
        </p:spPr>
      </p:pic>
    </p:spTree>
    <p:extLst>
      <p:ext uri="{BB962C8B-B14F-4D97-AF65-F5344CB8AC3E}">
        <p14:creationId xmlns:p14="http://schemas.microsoft.com/office/powerpoint/2010/main" val="1313441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extBox 150"/>
          <p:cNvSpPr txBox="1"/>
          <p:nvPr/>
        </p:nvSpPr>
        <p:spPr>
          <a:xfrm>
            <a:off x="73152" y="5715000"/>
            <a:ext cx="8997696" cy="502920"/>
          </a:xfrm>
          <a:prstGeom prst="rect">
            <a:avLst/>
          </a:prstGeom>
          <a:noFill/>
        </p:spPr>
        <p:txBody>
          <a:bodyPr wrap="square" lIns="0" tIns="0" rIns="0" bIns="0" rtlCol="0" anchor="b" anchorCtr="0">
            <a:noAutofit/>
          </a:bodyPr>
          <a:lstStyle/>
          <a:p>
            <a:pPr>
              <a:spcAft>
                <a:spcPts val="200"/>
              </a:spcAft>
            </a:pPr>
            <a:r>
              <a:rPr lang="en-US" sz="800" dirty="0">
                <a:latin typeface="Arial" charset="0"/>
                <a:ea typeface="Arial" charset="0"/>
                <a:cs typeface="Arial" charset="0"/>
              </a:rPr>
              <a:t>Notes: Coding on this map identifies states that require hospitals to report certain data to help them conduct oversight of and enforce the various medical debt protections discussed in this report. States might have other reporting requirements for hospitals, but unless there was some indication in the law that the information was being used in the context of medical debt protections, it was not included in this exhibit. Some states might also impose additional reporting requirements through </a:t>
            </a:r>
            <a:r>
              <a:rPr lang="en-US" sz="800" dirty="0" err="1">
                <a:latin typeface="Arial" charset="0"/>
                <a:ea typeface="Arial" charset="0"/>
                <a:cs typeface="Arial" charset="0"/>
              </a:rPr>
              <a:t>subregulatory</a:t>
            </a:r>
            <a:r>
              <a:rPr lang="en-US" sz="800" dirty="0">
                <a:latin typeface="Arial" charset="0"/>
                <a:ea typeface="Arial" charset="0"/>
                <a:cs typeface="Arial" charset="0"/>
              </a:rPr>
              <a:t> guidance, and these documents were outside of the scope of research for this project. Financial data: total dollar amounts spent on financial assistance and/or bad debt. FAP (financial assistance policy) data: numbers of financial assistance applications received, numbers approved and denied, numbers appealed, etc. Demographic data: reporting of the above data by race, ethnicity, gender, preferred or primary language, etc.</a:t>
            </a:r>
          </a:p>
          <a:p>
            <a:pPr>
              <a:spcAft>
                <a:spcPts val="200"/>
              </a:spcAft>
            </a:pPr>
            <a:r>
              <a:rPr lang="en-US" sz="800" dirty="0">
                <a:latin typeface="Arial" charset="0"/>
                <a:ea typeface="Arial" charset="0"/>
                <a:cs typeface="Arial" charset="0"/>
              </a:rPr>
              <a:t>WA requires its nonprofit hospitals to report their community benefit activities and provide information about participants by race, ethnicity, any disability, gender identity, preferred language, and zip code of primary residency.</a:t>
            </a:r>
          </a:p>
          <a:p>
            <a:pPr>
              <a:spcAft>
                <a:spcPts val="200"/>
              </a:spcAft>
            </a:pPr>
            <a:r>
              <a:rPr lang="en-US" sz="800" dirty="0">
                <a:latin typeface="Arial" charset="0"/>
                <a:ea typeface="Arial" charset="0"/>
                <a:cs typeface="Arial" charset="0"/>
              </a:rPr>
              <a:t>Data: Center on Health Insurance Reforms, Georgetown University Health Policy Institute; Commonwealth Fund analysis.</a:t>
            </a:r>
          </a:p>
        </p:txBody>
      </p:sp>
      <p:sp>
        <p:nvSpPr>
          <p:cNvPr id="4" name="TextBox 144">
            <a:extLst>
              <a:ext uri="{FF2B5EF4-FFF2-40B4-BE49-F238E27FC236}">
                <a16:creationId xmlns:a16="http://schemas.microsoft.com/office/drawing/2014/main" id="{6205549C-32BA-4E1F-3F0A-A77F07AEF9C0}"/>
              </a:ext>
            </a:extLst>
          </p:cNvPr>
          <p:cNvSpPr txBox="1">
            <a:spLocks noChangeArrowheads="1"/>
          </p:cNvSpPr>
          <p:nvPr/>
        </p:nvSpPr>
        <p:spPr bwMode="auto">
          <a:xfrm>
            <a:off x="73152" y="274320"/>
            <a:ext cx="8997696" cy="685800"/>
          </a:xfrm>
          <a:prstGeom prst="rect">
            <a:avLst/>
          </a:prstGeom>
          <a:noFill/>
          <a:ln>
            <a:noFill/>
          </a:ln>
        </p:spPr>
        <p:txBody>
          <a:bodyPr wrap="square" lIns="0" tIns="0" rIns="0" bIns="0">
            <a:no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spc="-90">
                <a:latin typeface="Georgia" panose="02040502050405020303" pitchFamily="18" charset="0"/>
                <a:cs typeface="Calibri" charset="0"/>
              </a:rPr>
              <a:t>State Reporting Requirements for Hospitals on Data Related to Medical Debt Protections</a:t>
            </a:r>
          </a:p>
        </p:txBody>
      </p:sp>
      <p:sp>
        <p:nvSpPr>
          <p:cNvPr id="5" name="Text Placeholder 3">
            <a:extLst>
              <a:ext uri="{FF2B5EF4-FFF2-40B4-BE49-F238E27FC236}">
                <a16:creationId xmlns:a16="http://schemas.microsoft.com/office/drawing/2014/main" id="{6A27B215-0463-CC47-A45B-95EBF32591C0}"/>
              </a:ext>
            </a:extLst>
          </p:cNvPr>
          <p:cNvSpPr txBox="1">
            <a:spLocks/>
          </p:cNvSpPr>
          <p:nvPr/>
        </p:nvSpPr>
        <p:spPr>
          <a:xfrm>
            <a:off x="73152" y="73152"/>
            <a:ext cx="8997696" cy="182880"/>
          </a:xfrm>
          <a:prstGeom prst="rect">
            <a:avLst/>
          </a:prstGeom>
        </p:spPr>
        <p:txBody>
          <a:bodyPr lIns="0" tIns="0" rIns="0" bIns="0" anchor="t" anchorCtr="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b="1">
                <a:latin typeface="Arial" panose="020B0604020202020204" pitchFamily="34" charset="0"/>
                <a:cs typeface="Arial" panose="020B0604020202020204" pitchFamily="34" charset="0"/>
              </a:rPr>
              <a:t>EXHIBIT 11</a:t>
            </a:r>
          </a:p>
        </p:txBody>
      </p:sp>
      <p:pic>
        <p:nvPicPr>
          <p:cNvPr id="3" name="Picture 2" descr="A map of the united states&#10;&#10;Description automatically generated">
            <a:extLst>
              <a:ext uri="{FF2B5EF4-FFF2-40B4-BE49-F238E27FC236}">
                <a16:creationId xmlns:a16="http://schemas.microsoft.com/office/drawing/2014/main" id="{8BBAB02A-E866-48F5-B9E8-4DE51C7D29CF}"/>
              </a:ext>
            </a:extLst>
          </p:cNvPr>
          <p:cNvPicPr>
            <a:picLocks noChangeAspect="1"/>
          </p:cNvPicPr>
          <p:nvPr/>
        </p:nvPicPr>
        <p:blipFill rotWithShape="1">
          <a:blip r:embed="rId3"/>
          <a:srcRect t="24330" b="34340"/>
          <a:stretch/>
        </p:blipFill>
        <p:spPr>
          <a:xfrm>
            <a:off x="-249" y="942725"/>
            <a:ext cx="8869680" cy="3779902"/>
          </a:xfrm>
          <a:prstGeom prst="rect">
            <a:avLst/>
          </a:prstGeom>
        </p:spPr>
      </p:pic>
    </p:spTree>
    <p:extLst>
      <p:ext uri="{BB962C8B-B14F-4D97-AF65-F5344CB8AC3E}">
        <p14:creationId xmlns:p14="http://schemas.microsoft.com/office/powerpoint/2010/main" val="47202309"/>
      </p:ext>
    </p:extLst>
  </p:cSld>
  <p:clrMapOvr>
    <a:masterClrMapping/>
  </p:clrMapOvr>
</p:sld>
</file>

<file path=ppt/theme/theme1.xml><?xml version="1.0" encoding="utf-8"?>
<a:theme xmlns:a="http://schemas.openxmlformats.org/drawingml/2006/main" name="CMWF_2021_Colors">
  <a:themeElements>
    <a:clrScheme name="CMWF 2021 1">
      <a:dk1>
        <a:srgbClr val="1A1A1A"/>
      </a:dk1>
      <a:lt1>
        <a:srgbClr val="FFFFFF"/>
      </a:lt1>
      <a:dk2>
        <a:srgbClr val="142B41"/>
      </a:dk2>
      <a:lt2>
        <a:srgbClr val="65A591"/>
      </a:lt2>
      <a:accent1>
        <a:srgbClr val="115479"/>
      </a:accent1>
      <a:accent2>
        <a:srgbClr val="F08661"/>
      </a:accent2>
      <a:accent3>
        <a:srgbClr val="3F6777"/>
      </a:accent3>
      <a:accent4>
        <a:srgbClr val="D3AC4C"/>
      </a:accent4>
      <a:accent5>
        <a:srgbClr val="495149"/>
      </a:accent5>
      <a:accent6>
        <a:srgbClr val="417693"/>
      </a:accent6>
      <a:hlink>
        <a:srgbClr val="65A591"/>
      </a:hlink>
      <a:folHlink>
        <a:srgbClr val="9297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CMWF_2021_Colors" id="{ADC55ACF-4379-1F40-BFD0-1B2EB5723CC7}" vid="{0CC7E4BB-9DC9-114B-8E83-C71981D3F9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DB2CA38FBBC1428DB187BDD036B8B1" ma:contentTypeVersion="17" ma:contentTypeDescription="Create a new document." ma:contentTypeScope="" ma:versionID="a3a77cbef0b4d61936878d2bb669fbf7">
  <xsd:schema xmlns:xsd="http://www.w3.org/2001/XMLSchema" xmlns:xs="http://www.w3.org/2001/XMLSchema" xmlns:p="http://schemas.microsoft.com/office/2006/metadata/properties" xmlns:ns2="29e91428-62e1-404e-8dba-d479e0ef01ba" xmlns:ns3="fd0705cf-2316-48c0-96f8-e5d689de0d99" targetNamespace="http://schemas.microsoft.com/office/2006/metadata/properties" ma:root="true" ma:fieldsID="92f5612ed6901af0ca7ab763d9cfcc78" ns2:_="" ns3:_="">
    <xsd:import namespace="29e91428-62e1-404e-8dba-d479e0ef01ba"/>
    <xsd:import namespace="fd0705cf-2316-48c0-96f8-e5d689de0d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e91428-62e1-404e-8dba-d479e0ef01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8d887b3-530c-4858-8ab3-c8c35b27a87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0705cf-2316-48c0-96f8-e5d689de0d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5029d7-7210-4f8d-9630-374c583c2703}" ma:internalName="TaxCatchAll" ma:showField="CatchAllData" ma:web="fd0705cf-2316-48c0-96f8-e5d689de0d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d0705cf-2316-48c0-96f8-e5d689de0d99" xsi:nil="true"/>
    <lcf76f155ced4ddcb4097134ff3c332f xmlns="29e91428-62e1-404e-8dba-d479e0ef01b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799A816-8AE0-4DAB-894A-02D3E6F96688}">
  <ds:schemaRefs>
    <ds:schemaRef ds:uri="http://schemas.microsoft.com/sharepoint/v3/contenttype/forms"/>
  </ds:schemaRefs>
</ds:datastoreItem>
</file>

<file path=customXml/itemProps2.xml><?xml version="1.0" encoding="utf-8"?>
<ds:datastoreItem xmlns:ds="http://schemas.openxmlformats.org/officeDocument/2006/customXml" ds:itemID="{884A9103-FCBD-423A-B76E-47717DD29ABB}">
  <ds:schemaRefs>
    <ds:schemaRef ds:uri="29e91428-62e1-404e-8dba-d479e0ef01ba"/>
    <ds:schemaRef ds:uri="fd0705cf-2316-48c0-96f8-e5d689de0d9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F042E6B-3C89-4ABF-8FB6-38E695357A98}">
  <ds:schemaRefs>
    <ds:schemaRef ds:uri="http://www.w3.org/XML/1998/namespace"/>
    <ds:schemaRef ds:uri="http://schemas.microsoft.com/office/2006/documentManagement/types"/>
    <ds:schemaRef ds:uri="http://purl.org/dc/dcmitype/"/>
    <ds:schemaRef ds:uri="http://purl.org/dc/terms/"/>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fd0705cf-2316-48c0-96f8-e5d689de0d99"/>
    <ds:schemaRef ds:uri="29e91428-62e1-404e-8dba-d479e0ef01ba"/>
  </ds:schemaRefs>
</ds:datastoreItem>
</file>

<file path=docProps/app.xml><?xml version="1.0" encoding="utf-8"?>
<Properties xmlns="http://schemas.openxmlformats.org/officeDocument/2006/extended-properties" xmlns:vt="http://schemas.openxmlformats.org/officeDocument/2006/docPropsVTypes">
  <Template>CMWF_2021_Colors</Template>
  <TotalTime>323</TotalTime>
  <Words>1333</Words>
  <Application>Microsoft Macintosh PowerPoint</Application>
  <PresentationFormat>On-screen Show (4:3)</PresentationFormat>
  <Paragraphs>62</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Georgia</vt:lpstr>
      <vt:lpstr>Suisse Int'l</vt:lpstr>
      <vt:lpstr>Suisse Int'l Italic</vt:lpstr>
      <vt:lpstr>CMWF_2021_Colors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EXHIBITS — State Protections Against Medical Debt: A Look at Policies Across the U.S.</dc:title>
  <dc:creator>Maanasa Kona;Vrudhi Raimugia</dc:creator>
  <cp:lastModifiedBy>Jen Wilson</cp:lastModifiedBy>
  <cp:revision>2</cp:revision>
  <dcterms:created xsi:type="dcterms:W3CDTF">2023-04-26T18:07:01Z</dcterms:created>
  <dcterms:modified xsi:type="dcterms:W3CDTF">2023-09-08T21:18:11Z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0x0101003ADB2CA38FBBC1428DB187BDD036B8B1</vt:lpwstr>
  </property>
  <property fmtid="{D5CDD505-2E9C-101B-9397-08002B2CF9AE}" pid="3" name="MediaServiceImageTags">
    <vt:lpwstr/>
  </property>
</Properties>
</file>